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sldIdLst>
    <p:sldId id="256" r:id="rId2"/>
    <p:sldId id="326" r:id="rId3"/>
    <p:sldId id="300" r:id="rId4"/>
    <p:sldId id="299" r:id="rId5"/>
    <p:sldId id="298" r:id="rId6"/>
    <p:sldId id="297" r:id="rId7"/>
    <p:sldId id="296" r:id="rId8"/>
    <p:sldId id="327" r:id="rId9"/>
    <p:sldId id="295" r:id="rId10"/>
    <p:sldId id="294" r:id="rId11"/>
    <p:sldId id="324" r:id="rId12"/>
    <p:sldId id="325" r:id="rId13"/>
    <p:sldId id="293" r:id="rId14"/>
    <p:sldId id="301" r:id="rId15"/>
    <p:sldId id="303" r:id="rId16"/>
    <p:sldId id="304" r:id="rId17"/>
    <p:sldId id="310" r:id="rId18"/>
    <p:sldId id="305" r:id="rId19"/>
    <p:sldId id="311" r:id="rId20"/>
    <p:sldId id="307" r:id="rId21"/>
    <p:sldId id="308" r:id="rId22"/>
    <p:sldId id="309" r:id="rId23"/>
    <p:sldId id="313" r:id="rId24"/>
    <p:sldId id="315" r:id="rId25"/>
    <p:sldId id="316" r:id="rId26"/>
    <p:sldId id="257" r:id="rId27"/>
    <p:sldId id="259" r:id="rId28"/>
    <p:sldId id="260" r:id="rId29"/>
    <p:sldId id="261" r:id="rId30"/>
    <p:sldId id="262" r:id="rId31"/>
    <p:sldId id="263" r:id="rId32"/>
    <p:sldId id="317" r:id="rId33"/>
    <p:sldId id="318" r:id="rId34"/>
    <p:sldId id="319" r:id="rId35"/>
    <p:sldId id="267" r:id="rId36"/>
    <p:sldId id="264" r:id="rId37"/>
    <p:sldId id="265" r:id="rId38"/>
    <p:sldId id="320" r:id="rId39"/>
    <p:sldId id="288" r:id="rId40"/>
    <p:sldId id="321" r:id="rId41"/>
    <p:sldId id="322" r:id="rId42"/>
    <p:sldId id="291" r:id="rId43"/>
    <p:sldId id="274" r:id="rId44"/>
    <p:sldId id="278" r:id="rId45"/>
    <p:sldId id="292" r:id="rId46"/>
    <p:sldId id="323" r:id="rId47"/>
    <p:sldId id="28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s://www.owasp.org/index.php/Category:OWASP_Application_Security_Verification_Standard_Project" TargetMode="External"/><Relationship Id="rId1" Type="http://schemas.openxmlformats.org/officeDocument/2006/relationships/hyperlink" Target="http://www.lulu.com/shop/matteo-meucci-and-andrew-muller/testing-guide-40-release/paperback/product-22294314.html" TargetMode="Externa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hyperlink" Target="http://www.lulu.com/shop/matteo-meucci-and-andrew-muller/testing-guide-40-release/paperback/product-22294314.html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hyperlink" Target="https://www.owasp.org/index.php/Category:OWASP_Application_Security_Verification_Standard_Project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5456-1962-4DCD-A23A-974BB37F68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B5F8-00B7-472F-889E-7A7BBCB11E80}">
      <dgm:prSet/>
      <dgm:spPr/>
      <dgm:t>
        <a:bodyPr/>
        <a:lstStyle/>
        <a:p>
          <a:r>
            <a:rPr lang="en-US" b="0" i="0" dirty="0"/>
            <a:t>What is a Hacker?</a:t>
          </a:r>
          <a:endParaRPr lang="en-US" dirty="0"/>
        </a:p>
      </dgm:t>
    </dgm:pt>
    <dgm:pt modelId="{C41653ED-53E9-4510-B5C1-93B261E6ADBD}" type="parTrans" cxnId="{C5C2CAAD-A3F7-43CC-8A17-68FBC2CD8CE8}">
      <dgm:prSet/>
      <dgm:spPr/>
      <dgm:t>
        <a:bodyPr/>
        <a:lstStyle/>
        <a:p>
          <a:endParaRPr lang="en-US"/>
        </a:p>
      </dgm:t>
    </dgm:pt>
    <dgm:pt modelId="{C740A36B-93BB-461E-A778-A25D3168D740}" type="sibTrans" cxnId="{C5C2CAAD-A3F7-43CC-8A17-68FBC2CD8CE8}">
      <dgm:prSet/>
      <dgm:spPr/>
      <dgm:t>
        <a:bodyPr/>
        <a:lstStyle/>
        <a:p>
          <a:endParaRPr lang="en-US"/>
        </a:p>
      </dgm:t>
    </dgm:pt>
    <dgm:pt modelId="{CAF1D91B-1FA7-4801-A3A1-78E4630261D8}">
      <dgm:prSet/>
      <dgm:spPr/>
      <dgm:t>
        <a:bodyPr/>
        <a:lstStyle/>
        <a:p>
          <a:r>
            <a:rPr lang="en-US" b="0" i="0" dirty="0"/>
            <a:t>What makes a hacker ethical</a:t>
          </a:r>
          <a:endParaRPr lang="en-US" dirty="0"/>
        </a:p>
      </dgm:t>
    </dgm:pt>
    <dgm:pt modelId="{3260F3C0-3415-413D-8EAE-E554B2BC4143}" type="parTrans" cxnId="{9C409DAB-79F3-4860-9FD7-44FEA8617642}">
      <dgm:prSet/>
      <dgm:spPr/>
      <dgm:t>
        <a:bodyPr/>
        <a:lstStyle/>
        <a:p>
          <a:endParaRPr lang="en-US"/>
        </a:p>
      </dgm:t>
    </dgm:pt>
    <dgm:pt modelId="{4773EE74-5DBB-46D3-A4DA-24A5DEBD323F}" type="sibTrans" cxnId="{9C409DAB-79F3-4860-9FD7-44FEA8617642}">
      <dgm:prSet/>
      <dgm:spPr/>
      <dgm:t>
        <a:bodyPr/>
        <a:lstStyle/>
        <a:p>
          <a:endParaRPr lang="en-US"/>
        </a:p>
      </dgm:t>
    </dgm:pt>
    <dgm:pt modelId="{6FAA1B00-667B-432C-841A-002902A51360}">
      <dgm:prSet/>
      <dgm:spPr/>
      <dgm:t>
        <a:bodyPr/>
        <a:lstStyle/>
        <a:p>
          <a:r>
            <a:rPr lang="en-US" b="0" i="0" dirty="0"/>
            <a:t>Mindset of a hacker?</a:t>
          </a:r>
          <a:endParaRPr lang="en-US" dirty="0"/>
        </a:p>
      </dgm:t>
    </dgm:pt>
    <dgm:pt modelId="{4C93DC09-472A-40BB-B062-148651BD5F10}" type="parTrans" cxnId="{C75CC2DA-820C-441E-8AF0-13C2AD71ED07}">
      <dgm:prSet/>
      <dgm:spPr/>
      <dgm:t>
        <a:bodyPr/>
        <a:lstStyle/>
        <a:p>
          <a:endParaRPr lang="en-US"/>
        </a:p>
      </dgm:t>
    </dgm:pt>
    <dgm:pt modelId="{60E30F07-540E-405F-B13A-0404735736E5}" type="sibTrans" cxnId="{C75CC2DA-820C-441E-8AF0-13C2AD71ED07}">
      <dgm:prSet/>
      <dgm:spPr/>
      <dgm:t>
        <a:bodyPr/>
        <a:lstStyle/>
        <a:p>
          <a:endParaRPr lang="en-US"/>
        </a:p>
      </dgm:t>
    </dgm:pt>
    <dgm:pt modelId="{D5BB307F-FBE8-44E2-8CDD-D15B4179A0FF}">
      <dgm:prSet/>
      <dgm:spPr/>
      <dgm:t>
        <a:bodyPr/>
        <a:lstStyle/>
        <a:p>
          <a:r>
            <a:rPr lang="en-US" b="0" i="0"/>
            <a:t>Hacker Methodology</a:t>
          </a:r>
          <a:endParaRPr lang="en-US"/>
        </a:p>
      </dgm:t>
    </dgm:pt>
    <dgm:pt modelId="{EE852450-E10E-4BC9-B1B1-3A398B2102BD}" type="parTrans" cxnId="{074CEF56-0672-4363-882F-6633B6D8B0DE}">
      <dgm:prSet/>
      <dgm:spPr/>
      <dgm:t>
        <a:bodyPr/>
        <a:lstStyle/>
        <a:p>
          <a:endParaRPr lang="en-US"/>
        </a:p>
      </dgm:t>
    </dgm:pt>
    <dgm:pt modelId="{48B12374-352D-41E5-B9B4-77A2302ED118}" type="sibTrans" cxnId="{074CEF56-0672-4363-882F-6633B6D8B0DE}">
      <dgm:prSet/>
      <dgm:spPr/>
      <dgm:t>
        <a:bodyPr/>
        <a:lstStyle/>
        <a:p>
          <a:endParaRPr lang="en-US"/>
        </a:p>
      </dgm:t>
    </dgm:pt>
    <dgm:pt modelId="{D586C719-9CD4-473D-A63B-98D0C9169DDB}">
      <dgm:prSet/>
      <dgm:spPr/>
      <dgm:t>
        <a:bodyPr/>
        <a:lstStyle/>
        <a:p>
          <a:r>
            <a:rPr lang="en-US" b="0" i="0" dirty="0"/>
            <a:t>Reconnaissance</a:t>
          </a:r>
          <a:endParaRPr lang="en-US" dirty="0"/>
        </a:p>
      </dgm:t>
    </dgm:pt>
    <dgm:pt modelId="{5AE12927-D89A-406E-905D-27310B9D06D9}" type="parTrans" cxnId="{38B3F8F3-1A0C-47A9-ABD8-8780496C1371}">
      <dgm:prSet/>
      <dgm:spPr/>
      <dgm:t>
        <a:bodyPr/>
        <a:lstStyle/>
        <a:p>
          <a:endParaRPr lang="en-US"/>
        </a:p>
      </dgm:t>
    </dgm:pt>
    <dgm:pt modelId="{3B3EF267-D9B0-4BF1-91A8-4DACE957FC91}" type="sibTrans" cxnId="{38B3F8F3-1A0C-47A9-ABD8-8780496C1371}">
      <dgm:prSet/>
      <dgm:spPr/>
      <dgm:t>
        <a:bodyPr/>
        <a:lstStyle/>
        <a:p>
          <a:endParaRPr lang="en-US"/>
        </a:p>
      </dgm:t>
    </dgm:pt>
    <dgm:pt modelId="{BDAB273C-E2BE-4CA2-91EC-459128EB76B9}">
      <dgm:prSet/>
      <dgm:spPr/>
      <dgm:t>
        <a:bodyPr/>
        <a:lstStyle/>
        <a:p>
          <a:r>
            <a:rPr lang="en-US" b="0" i="0"/>
            <a:t>Scanning</a:t>
          </a:r>
          <a:endParaRPr lang="en-US"/>
        </a:p>
      </dgm:t>
    </dgm:pt>
    <dgm:pt modelId="{F987CDB6-11A6-4B9B-8CE3-DC8B839241D7}" type="parTrans" cxnId="{4C155F68-1467-4226-B63E-DD550C5FF85E}">
      <dgm:prSet/>
      <dgm:spPr/>
      <dgm:t>
        <a:bodyPr/>
        <a:lstStyle/>
        <a:p>
          <a:endParaRPr lang="en-US"/>
        </a:p>
      </dgm:t>
    </dgm:pt>
    <dgm:pt modelId="{8EF60F83-E11E-4851-B672-B00D52D6C33D}" type="sibTrans" cxnId="{4C155F68-1467-4226-B63E-DD550C5FF85E}">
      <dgm:prSet/>
      <dgm:spPr/>
      <dgm:t>
        <a:bodyPr/>
        <a:lstStyle/>
        <a:p>
          <a:endParaRPr lang="en-US"/>
        </a:p>
      </dgm:t>
    </dgm:pt>
    <dgm:pt modelId="{79F0500C-3794-4445-9765-A6CC5CA99B9A}">
      <dgm:prSet/>
      <dgm:spPr/>
      <dgm:t>
        <a:bodyPr/>
        <a:lstStyle/>
        <a:p>
          <a:r>
            <a:rPr lang="en-US" b="0" i="0"/>
            <a:t>Gaining Access</a:t>
          </a:r>
          <a:endParaRPr lang="en-US"/>
        </a:p>
      </dgm:t>
    </dgm:pt>
    <dgm:pt modelId="{D0BD541D-1222-4176-93B3-1DC0D31D6F5C}" type="parTrans" cxnId="{5D8D5662-8673-40E5-B0C1-245B012FF5CE}">
      <dgm:prSet/>
      <dgm:spPr/>
      <dgm:t>
        <a:bodyPr/>
        <a:lstStyle/>
        <a:p>
          <a:endParaRPr lang="en-US"/>
        </a:p>
      </dgm:t>
    </dgm:pt>
    <dgm:pt modelId="{241C2168-D0E1-49B4-A8D9-F59C215654F8}" type="sibTrans" cxnId="{5D8D5662-8673-40E5-B0C1-245B012FF5CE}">
      <dgm:prSet/>
      <dgm:spPr/>
      <dgm:t>
        <a:bodyPr/>
        <a:lstStyle/>
        <a:p>
          <a:endParaRPr lang="en-US"/>
        </a:p>
      </dgm:t>
    </dgm:pt>
    <dgm:pt modelId="{39F2A2E6-CA70-45CC-9B59-7424236A926F}">
      <dgm:prSet/>
      <dgm:spPr/>
      <dgm:t>
        <a:bodyPr/>
        <a:lstStyle/>
        <a:p>
          <a:r>
            <a:rPr lang="en-US" b="0" i="0"/>
            <a:t>Maintaining Access</a:t>
          </a:r>
          <a:endParaRPr lang="en-US"/>
        </a:p>
      </dgm:t>
    </dgm:pt>
    <dgm:pt modelId="{6F60C7C3-6BB1-48D9-8FED-40D10DAF5746}" type="parTrans" cxnId="{FD8124C6-F814-4570-82A8-B5C227E5B7DB}">
      <dgm:prSet/>
      <dgm:spPr/>
      <dgm:t>
        <a:bodyPr/>
        <a:lstStyle/>
        <a:p>
          <a:endParaRPr lang="en-US"/>
        </a:p>
      </dgm:t>
    </dgm:pt>
    <dgm:pt modelId="{5E9CFD81-3D1A-4F85-A6DD-F5CEDA62235D}" type="sibTrans" cxnId="{FD8124C6-F814-4570-82A8-B5C227E5B7DB}">
      <dgm:prSet/>
      <dgm:spPr/>
      <dgm:t>
        <a:bodyPr/>
        <a:lstStyle/>
        <a:p>
          <a:endParaRPr lang="en-US"/>
        </a:p>
      </dgm:t>
    </dgm:pt>
    <dgm:pt modelId="{8E63B9E8-D723-45FA-84BB-356113920D05}">
      <dgm:prSet/>
      <dgm:spPr/>
      <dgm:t>
        <a:bodyPr/>
        <a:lstStyle/>
        <a:p>
          <a:r>
            <a:rPr lang="en-US" b="0" i="0" dirty="0"/>
            <a:t>Covering Tracks</a:t>
          </a:r>
          <a:endParaRPr lang="en-US" dirty="0"/>
        </a:p>
      </dgm:t>
    </dgm:pt>
    <dgm:pt modelId="{AFEA1247-0201-441F-9CCA-2485E91F794D}" type="parTrans" cxnId="{3114D7D8-BE86-4960-ADDD-7233575B947C}">
      <dgm:prSet/>
      <dgm:spPr/>
      <dgm:t>
        <a:bodyPr/>
        <a:lstStyle/>
        <a:p>
          <a:endParaRPr lang="en-US"/>
        </a:p>
      </dgm:t>
    </dgm:pt>
    <dgm:pt modelId="{9709CB32-E406-4B02-A0D5-1778D9DA1C86}" type="sibTrans" cxnId="{3114D7D8-BE86-4960-ADDD-7233575B947C}">
      <dgm:prSet/>
      <dgm:spPr/>
      <dgm:t>
        <a:bodyPr/>
        <a:lstStyle/>
        <a:p>
          <a:endParaRPr lang="en-US"/>
        </a:p>
      </dgm:t>
    </dgm:pt>
    <dgm:pt modelId="{A5053D18-79A9-44D3-93FA-4788CD2B921B}">
      <dgm:prSet/>
      <dgm:spPr/>
      <dgm:t>
        <a:bodyPr/>
        <a:lstStyle/>
        <a:p>
          <a:r>
            <a:rPr lang="en-US" b="0" i="0" dirty="0"/>
            <a:t>Web Hacking</a:t>
          </a:r>
          <a:endParaRPr lang="en-US" dirty="0"/>
        </a:p>
      </dgm:t>
    </dgm:pt>
    <dgm:pt modelId="{7BED433E-9841-4524-B212-765E146DD9C9}" type="parTrans" cxnId="{44E161A7-86B4-4B8C-809E-CAEB0F699B40}">
      <dgm:prSet/>
      <dgm:spPr/>
      <dgm:t>
        <a:bodyPr/>
        <a:lstStyle/>
        <a:p>
          <a:endParaRPr lang="en-US"/>
        </a:p>
      </dgm:t>
    </dgm:pt>
    <dgm:pt modelId="{9A5E4083-AAAA-406D-A0CD-28D9CEA7CEF3}" type="sibTrans" cxnId="{44E161A7-86B4-4B8C-809E-CAEB0F699B40}">
      <dgm:prSet/>
      <dgm:spPr/>
      <dgm:t>
        <a:bodyPr/>
        <a:lstStyle/>
        <a:p>
          <a:endParaRPr lang="en-US"/>
        </a:p>
      </dgm:t>
    </dgm:pt>
    <dgm:pt modelId="{6D2E3F6F-583B-4FD1-BEB8-A30FD105CBEA}">
      <dgm:prSet/>
      <dgm:spPr/>
      <dgm:t>
        <a:bodyPr/>
        <a:lstStyle/>
        <a:p>
          <a:r>
            <a:rPr lang="en-US" b="0" i="0" dirty="0"/>
            <a:t>OWASP Top 10</a:t>
          </a:r>
          <a:endParaRPr lang="en-US" dirty="0"/>
        </a:p>
      </dgm:t>
    </dgm:pt>
    <dgm:pt modelId="{C4BA327E-8581-4C74-8137-4390E17F3C82}" type="parTrans" cxnId="{C838627C-697F-4C52-8719-F57CBC17F83D}">
      <dgm:prSet/>
      <dgm:spPr/>
      <dgm:t>
        <a:bodyPr/>
        <a:lstStyle/>
        <a:p>
          <a:endParaRPr lang="en-US"/>
        </a:p>
      </dgm:t>
    </dgm:pt>
    <dgm:pt modelId="{5C1B9363-F2BF-46B1-95C7-7F5A2C61205E}" type="sibTrans" cxnId="{C838627C-697F-4C52-8719-F57CBC17F83D}">
      <dgm:prSet/>
      <dgm:spPr/>
      <dgm:t>
        <a:bodyPr/>
        <a:lstStyle/>
        <a:p>
          <a:endParaRPr lang="en-US"/>
        </a:p>
      </dgm:t>
    </dgm:pt>
    <dgm:pt modelId="{298386C7-0D1B-4DBD-A395-A78A5FDDA576}">
      <dgm:prSet/>
      <dgm:spPr/>
      <dgm:t>
        <a:bodyPr/>
        <a:lstStyle/>
        <a:p>
          <a:r>
            <a:rPr lang="en-US" b="0" i="0" dirty="0"/>
            <a:t>OWASP Testing Guide</a:t>
          </a:r>
        </a:p>
      </dgm:t>
    </dgm:pt>
    <dgm:pt modelId="{AD720E80-AE81-464E-9BD8-484A1498886D}" type="parTrans" cxnId="{5987EFE2-052C-4ABE-B03D-63571D2066C0}">
      <dgm:prSet/>
      <dgm:spPr/>
      <dgm:t>
        <a:bodyPr/>
        <a:lstStyle/>
        <a:p>
          <a:endParaRPr lang="en-US"/>
        </a:p>
      </dgm:t>
    </dgm:pt>
    <dgm:pt modelId="{69968AFC-5738-4EA9-964C-B990F7519065}" type="sibTrans" cxnId="{5987EFE2-052C-4ABE-B03D-63571D2066C0}">
      <dgm:prSet/>
      <dgm:spPr/>
      <dgm:t>
        <a:bodyPr/>
        <a:lstStyle/>
        <a:p>
          <a:endParaRPr lang="en-US"/>
        </a:p>
      </dgm:t>
    </dgm:pt>
    <dgm:pt modelId="{BC73C6F0-FE57-4200-886F-70D12242DF83}">
      <dgm:prSet/>
      <dgm:spPr/>
      <dgm:t>
        <a:bodyPr/>
        <a:lstStyle/>
        <a:p>
          <a:r>
            <a:rPr lang="en-US" b="0" i="0" dirty="0"/>
            <a:t>Burp Suite OWASP ZAP</a:t>
          </a:r>
          <a:endParaRPr lang="en-US" dirty="0"/>
        </a:p>
      </dgm:t>
    </dgm:pt>
    <dgm:pt modelId="{841B9318-660A-4D42-AF89-6119E29FA62D}" type="parTrans" cxnId="{1B42BF53-90CF-4289-923A-F2E5679ACABC}">
      <dgm:prSet/>
      <dgm:spPr/>
      <dgm:t>
        <a:bodyPr/>
        <a:lstStyle/>
        <a:p>
          <a:endParaRPr lang="en-US"/>
        </a:p>
      </dgm:t>
    </dgm:pt>
    <dgm:pt modelId="{FAC46924-4AF8-43BC-8BF9-6B7E4F925F0B}" type="sibTrans" cxnId="{1B42BF53-90CF-4289-923A-F2E5679ACABC}">
      <dgm:prSet/>
      <dgm:spPr/>
      <dgm:t>
        <a:bodyPr/>
        <a:lstStyle/>
        <a:p>
          <a:endParaRPr lang="en-US"/>
        </a:p>
      </dgm:t>
    </dgm:pt>
    <dgm:pt modelId="{C5452074-CE28-4754-A683-C8D89FD3E3DC}">
      <dgm:prSet/>
      <dgm:spPr/>
      <dgm:t>
        <a:bodyPr/>
        <a:lstStyle/>
        <a:p>
          <a:r>
            <a:rPr lang="en-US" b="0" i="0" dirty="0"/>
            <a:t>Web Goat, BWAPP, Juice Shop</a:t>
          </a:r>
          <a:endParaRPr lang="en-US" dirty="0"/>
        </a:p>
      </dgm:t>
    </dgm:pt>
    <dgm:pt modelId="{1DBCF0DD-44B6-4F84-A761-1FC8DFCCE9BA}" type="parTrans" cxnId="{09878D79-5DAC-48B7-878C-C178EABC6444}">
      <dgm:prSet/>
      <dgm:spPr/>
      <dgm:t>
        <a:bodyPr/>
        <a:lstStyle/>
        <a:p>
          <a:endParaRPr lang="en-US"/>
        </a:p>
      </dgm:t>
    </dgm:pt>
    <dgm:pt modelId="{A4D8DB8D-C676-46E3-AF76-E2F40ADB195C}" type="sibTrans" cxnId="{09878D79-5DAC-48B7-878C-C178EABC6444}">
      <dgm:prSet/>
      <dgm:spPr/>
      <dgm:t>
        <a:bodyPr/>
        <a:lstStyle/>
        <a:p>
          <a:endParaRPr lang="en-US"/>
        </a:p>
      </dgm:t>
    </dgm:pt>
    <dgm:pt modelId="{667D6031-37C1-49DF-A896-D6B8E5BCA87A}">
      <dgm:prSet/>
      <dgm:spPr/>
      <dgm:t>
        <a:bodyPr/>
        <a:lstStyle/>
        <a:p>
          <a:r>
            <a:rPr lang="en-US" dirty="0"/>
            <a:t>Bug</a:t>
          </a:r>
          <a:r>
            <a:rPr lang="en-US" baseline="0" dirty="0"/>
            <a:t> Bounty Hunter</a:t>
          </a:r>
          <a:endParaRPr lang="en-US" dirty="0"/>
        </a:p>
      </dgm:t>
    </dgm:pt>
    <dgm:pt modelId="{3892435E-BB88-4A78-A9E0-800F3096E5A7}" type="parTrans" cxnId="{826FB76B-B9AE-4C73-AC03-E4425908D93F}">
      <dgm:prSet/>
      <dgm:spPr/>
      <dgm:t>
        <a:bodyPr/>
        <a:lstStyle/>
        <a:p>
          <a:endParaRPr lang="en-US"/>
        </a:p>
      </dgm:t>
    </dgm:pt>
    <dgm:pt modelId="{6492B371-3581-4412-AF1A-8843E812BEDC}" type="sibTrans" cxnId="{826FB76B-B9AE-4C73-AC03-E4425908D93F}">
      <dgm:prSet/>
      <dgm:spPr/>
      <dgm:t>
        <a:bodyPr/>
        <a:lstStyle/>
        <a:p>
          <a:endParaRPr lang="en-US"/>
        </a:p>
      </dgm:t>
    </dgm:pt>
    <dgm:pt modelId="{C01FDE99-4E79-4DFF-B062-008389A627A6}">
      <dgm:prSet/>
      <dgm:spPr/>
      <dgm:t>
        <a:bodyPr/>
        <a:lstStyle/>
        <a:p>
          <a:r>
            <a:rPr lang="en-US" dirty="0"/>
            <a:t>Who Do Hackers Target?</a:t>
          </a:r>
        </a:p>
      </dgm:t>
    </dgm:pt>
    <dgm:pt modelId="{43B3B185-FAD6-46BD-BCA1-07FCD4458C49}" type="parTrans" cxnId="{417CF2E4-B9C7-4FF6-8604-C1461D999432}">
      <dgm:prSet/>
      <dgm:spPr/>
      <dgm:t>
        <a:bodyPr/>
        <a:lstStyle/>
        <a:p>
          <a:endParaRPr lang="en-US"/>
        </a:p>
      </dgm:t>
    </dgm:pt>
    <dgm:pt modelId="{DC8D756D-CABC-4238-BF6B-B289C35B95DA}" type="sibTrans" cxnId="{417CF2E4-B9C7-4FF6-8604-C1461D999432}">
      <dgm:prSet/>
      <dgm:spPr/>
      <dgm:t>
        <a:bodyPr/>
        <a:lstStyle/>
        <a:p>
          <a:endParaRPr lang="en-US"/>
        </a:p>
      </dgm:t>
    </dgm:pt>
    <dgm:pt modelId="{57796327-ACFC-46FB-82E4-D4BB4AA40DC5}">
      <dgm:prSet/>
      <dgm:spPr/>
      <dgm:t>
        <a:bodyPr/>
        <a:lstStyle/>
        <a:p>
          <a:r>
            <a:rPr lang="en-US" dirty="0"/>
            <a:t>Defense in Depth</a:t>
          </a:r>
        </a:p>
      </dgm:t>
    </dgm:pt>
    <dgm:pt modelId="{594CA0B7-D4FF-44EC-BB85-8FDD07AE8D6C}" type="parTrans" cxnId="{D1F6268C-5979-4DDF-A1D0-EFDEBC9E87F0}">
      <dgm:prSet/>
      <dgm:spPr/>
      <dgm:t>
        <a:bodyPr/>
        <a:lstStyle/>
        <a:p>
          <a:endParaRPr lang="en-US"/>
        </a:p>
      </dgm:t>
    </dgm:pt>
    <dgm:pt modelId="{9CEF485B-4B25-46B4-88C8-77D53C897040}" type="sibTrans" cxnId="{D1F6268C-5979-4DDF-A1D0-EFDEBC9E87F0}">
      <dgm:prSet/>
      <dgm:spPr/>
      <dgm:t>
        <a:bodyPr/>
        <a:lstStyle/>
        <a:p>
          <a:endParaRPr lang="en-US"/>
        </a:p>
      </dgm:t>
    </dgm:pt>
    <dgm:pt modelId="{DD4E649E-04F9-4096-B82B-ED9E9AFE56EA}" type="pres">
      <dgm:prSet presAssocID="{8E985456-1962-4DCD-A23A-974BB37F68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E7D448-6A86-4798-ABA0-5FD11F943621}" type="pres">
      <dgm:prSet presAssocID="{F8EFB5F8-00B7-472F-889E-7A7BBCB11E80}" presName="horFlow" presStyleCnt="0"/>
      <dgm:spPr/>
    </dgm:pt>
    <dgm:pt modelId="{1B5D8391-BD81-4D5A-8DFA-009AC24C905C}" type="pres">
      <dgm:prSet presAssocID="{F8EFB5F8-00B7-472F-889E-7A7BBCB11E80}" presName="bigChev" presStyleLbl="node1" presStyleIdx="0" presStyleCnt="3"/>
      <dgm:spPr/>
    </dgm:pt>
    <dgm:pt modelId="{8A0CE15F-8E8B-414C-9A29-2F91E86EE497}" type="pres">
      <dgm:prSet presAssocID="{3260F3C0-3415-413D-8EAE-E554B2BC4143}" presName="parTrans" presStyleCnt="0"/>
      <dgm:spPr/>
    </dgm:pt>
    <dgm:pt modelId="{6E598C66-BBFE-4472-9B55-6477D65D3A1C}" type="pres">
      <dgm:prSet presAssocID="{CAF1D91B-1FA7-4801-A3A1-78E4630261D8}" presName="node" presStyleLbl="alignAccFollowNode1" presStyleIdx="0" presStyleCnt="14">
        <dgm:presLayoutVars>
          <dgm:bulletEnabled val="1"/>
        </dgm:presLayoutVars>
      </dgm:prSet>
      <dgm:spPr/>
    </dgm:pt>
    <dgm:pt modelId="{CD8C2986-1675-4BE3-B38B-1FEE5261C520}" type="pres">
      <dgm:prSet presAssocID="{4773EE74-5DBB-46D3-A4DA-24A5DEBD323F}" presName="sibTrans" presStyleCnt="0"/>
      <dgm:spPr/>
    </dgm:pt>
    <dgm:pt modelId="{D365A4F5-602D-444F-8B72-A3E2C38541AB}" type="pres">
      <dgm:prSet presAssocID="{6FAA1B00-667B-432C-841A-002902A51360}" presName="node" presStyleLbl="alignAccFollowNode1" presStyleIdx="1" presStyleCnt="14">
        <dgm:presLayoutVars>
          <dgm:bulletEnabled val="1"/>
        </dgm:presLayoutVars>
      </dgm:prSet>
      <dgm:spPr/>
    </dgm:pt>
    <dgm:pt modelId="{B2C7AA9F-8092-48A5-BCC6-85DD2D523701}" type="pres">
      <dgm:prSet presAssocID="{60E30F07-540E-405F-B13A-0404735736E5}" presName="sibTrans" presStyleCnt="0"/>
      <dgm:spPr/>
    </dgm:pt>
    <dgm:pt modelId="{7D391155-0165-41A9-B0D3-0BB6B57C195E}" type="pres">
      <dgm:prSet presAssocID="{C01FDE99-4E79-4DFF-B062-008389A627A6}" presName="node" presStyleLbl="alignAccFollowNode1" presStyleIdx="2" presStyleCnt="14">
        <dgm:presLayoutVars>
          <dgm:bulletEnabled val="1"/>
        </dgm:presLayoutVars>
      </dgm:prSet>
      <dgm:spPr/>
    </dgm:pt>
    <dgm:pt modelId="{DB0C2034-4B09-410C-B687-D1C5FBF7C92D}" type="pres">
      <dgm:prSet presAssocID="{DC8D756D-CABC-4238-BF6B-B289C35B95DA}" presName="sibTrans" presStyleCnt="0"/>
      <dgm:spPr/>
    </dgm:pt>
    <dgm:pt modelId="{0CA30A97-F861-4A3E-BE68-39B3E178B37D}" type="pres">
      <dgm:prSet presAssocID="{57796327-ACFC-46FB-82E4-D4BB4AA40DC5}" presName="node" presStyleLbl="alignAccFollowNode1" presStyleIdx="3" presStyleCnt="14">
        <dgm:presLayoutVars>
          <dgm:bulletEnabled val="1"/>
        </dgm:presLayoutVars>
      </dgm:prSet>
      <dgm:spPr/>
    </dgm:pt>
    <dgm:pt modelId="{1A62E765-3FD9-4E7A-BF5B-388ADBC28166}" type="pres">
      <dgm:prSet presAssocID="{F8EFB5F8-00B7-472F-889E-7A7BBCB11E80}" presName="vSp" presStyleCnt="0"/>
      <dgm:spPr/>
    </dgm:pt>
    <dgm:pt modelId="{19FCA0C2-BDC8-4B31-91CF-673DE84F01F0}" type="pres">
      <dgm:prSet presAssocID="{D5BB307F-FBE8-44E2-8CDD-D15B4179A0FF}" presName="horFlow" presStyleCnt="0"/>
      <dgm:spPr/>
    </dgm:pt>
    <dgm:pt modelId="{814BCCA3-68D5-4932-8D9F-66980B420DE0}" type="pres">
      <dgm:prSet presAssocID="{D5BB307F-FBE8-44E2-8CDD-D15B4179A0FF}" presName="bigChev" presStyleLbl="node1" presStyleIdx="1" presStyleCnt="3"/>
      <dgm:spPr/>
    </dgm:pt>
    <dgm:pt modelId="{B0B6DCE4-3103-4768-AEE9-9B7BC5990E70}" type="pres">
      <dgm:prSet presAssocID="{5AE12927-D89A-406E-905D-27310B9D06D9}" presName="parTrans" presStyleCnt="0"/>
      <dgm:spPr/>
    </dgm:pt>
    <dgm:pt modelId="{0CA47B27-3FFC-4EAA-A455-9F6039777386}" type="pres">
      <dgm:prSet presAssocID="{D586C719-9CD4-473D-A63B-98D0C9169DDB}" presName="node" presStyleLbl="alignAccFollowNode1" presStyleIdx="4" presStyleCnt="14">
        <dgm:presLayoutVars>
          <dgm:bulletEnabled val="1"/>
        </dgm:presLayoutVars>
      </dgm:prSet>
      <dgm:spPr/>
    </dgm:pt>
    <dgm:pt modelId="{8934DBFC-4EA1-4755-A85F-EF6D14DF4CA1}" type="pres">
      <dgm:prSet presAssocID="{3B3EF267-D9B0-4BF1-91A8-4DACE957FC91}" presName="sibTrans" presStyleCnt="0"/>
      <dgm:spPr/>
    </dgm:pt>
    <dgm:pt modelId="{E562321C-3D2C-4330-A8F8-B47BED9EE865}" type="pres">
      <dgm:prSet presAssocID="{BDAB273C-E2BE-4CA2-91EC-459128EB76B9}" presName="node" presStyleLbl="alignAccFollowNode1" presStyleIdx="5" presStyleCnt="14">
        <dgm:presLayoutVars>
          <dgm:bulletEnabled val="1"/>
        </dgm:presLayoutVars>
      </dgm:prSet>
      <dgm:spPr/>
    </dgm:pt>
    <dgm:pt modelId="{83AC9757-8EDE-49FA-8199-E43F3EDF8148}" type="pres">
      <dgm:prSet presAssocID="{8EF60F83-E11E-4851-B672-B00D52D6C33D}" presName="sibTrans" presStyleCnt="0"/>
      <dgm:spPr/>
    </dgm:pt>
    <dgm:pt modelId="{52B47320-346C-4251-802B-0937EC85513F}" type="pres">
      <dgm:prSet presAssocID="{79F0500C-3794-4445-9765-A6CC5CA99B9A}" presName="node" presStyleLbl="alignAccFollowNode1" presStyleIdx="6" presStyleCnt="14">
        <dgm:presLayoutVars>
          <dgm:bulletEnabled val="1"/>
        </dgm:presLayoutVars>
      </dgm:prSet>
      <dgm:spPr/>
    </dgm:pt>
    <dgm:pt modelId="{236D5E85-C5CC-43E0-9034-3F46706E6BCE}" type="pres">
      <dgm:prSet presAssocID="{241C2168-D0E1-49B4-A8D9-F59C215654F8}" presName="sibTrans" presStyleCnt="0"/>
      <dgm:spPr/>
    </dgm:pt>
    <dgm:pt modelId="{F4D43D90-1921-4456-8F19-F6276E32B749}" type="pres">
      <dgm:prSet presAssocID="{39F2A2E6-CA70-45CC-9B59-7424236A926F}" presName="node" presStyleLbl="alignAccFollowNode1" presStyleIdx="7" presStyleCnt="14">
        <dgm:presLayoutVars>
          <dgm:bulletEnabled val="1"/>
        </dgm:presLayoutVars>
      </dgm:prSet>
      <dgm:spPr/>
    </dgm:pt>
    <dgm:pt modelId="{2FAC4058-151A-47AB-8575-4B301BC7CD3D}" type="pres">
      <dgm:prSet presAssocID="{5E9CFD81-3D1A-4F85-A6DD-F5CEDA62235D}" presName="sibTrans" presStyleCnt="0"/>
      <dgm:spPr/>
    </dgm:pt>
    <dgm:pt modelId="{7613D897-414A-46E3-8AA8-F300D97E63AB}" type="pres">
      <dgm:prSet presAssocID="{8E63B9E8-D723-45FA-84BB-356113920D05}" presName="node" presStyleLbl="alignAccFollowNode1" presStyleIdx="8" presStyleCnt="14">
        <dgm:presLayoutVars>
          <dgm:bulletEnabled val="1"/>
        </dgm:presLayoutVars>
      </dgm:prSet>
      <dgm:spPr/>
    </dgm:pt>
    <dgm:pt modelId="{74698CBA-1A75-41B4-AE56-523D8CA515A4}" type="pres">
      <dgm:prSet presAssocID="{D5BB307F-FBE8-44E2-8CDD-D15B4179A0FF}" presName="vSp" presStyleCnt="0"/>
      <dgm:spPr/>
    </dgm:pt>
    <dgm:pt modelId="{AE22D280-14F6-485B-AA02-FDB330A6A89A}" type="pres">
      <dgm:prSet presAssocID="{A5053D18-79A9-44D3-93FA-4788CD2B921B}" presName="horFlow" presStyleCnt="0"/>
      <dgm:spPr/>
    </dgm:pt>
    <dgm:pt modelId="{D261818C-88ED-4593-8DC9-E11AC2E6D83C}" type="pres">
      <dgm:prSet presAssocID="{A5053D18-79A9-44D3-93FA-4788CD2B921B}" presName="bigChev" presStyleLbl="node1" presStyleIdx="2" presStyleCnt="3"/>
      <dgm:spPr/>
    </dgm:pt>
    <dgm:pt modelId="{6745CB59-9291-417B-B129-334184D2B46C}" type="pres">
      <dgm:prSet presAssocID="{C4BA327E-8581-4C74-8137-4390E17F3C82}" presName="parTrans" presStyleCnt="0"/>
      <dgm:spPr/>
    </dgm:pt>
    <dgm:pt modelId="{947BD195-105E-4BE9-80CD-F6EE57136DDB}" type="pres">
      <dgm:prSet presAssocID="{6D2E3F6F-583B-4FD1-BEB8-A30FD105CBEA}" presName="node" presStyleLbl="alignAccFollowNode1" presStyleIdx="9" presStyleCnt="14">
        <dgm:presLayoutVars>
          <dgm:bulletEnabled val="1"/>
        </dgm:presLayoutVars>
      </dgm:prSet>
      <dgm:spPr/>
    </dgm:pt>
    <dgm:pt modelId="{AD02F9B4-574D-47CF-82B1-E7DC04664899}" type="pres">
      <dgm:prSet presAssocID="{5C1B9363-F2BF-46B1-95C7-7F5A2C61205E}" presName="sibTrans" presStyleCnt="0"/>
      <dgm:spPr/>
    </dgm:pt>
    <dgm:pt modelId="{8BE20843-92CF-4232-AA72-D8451303CE0D}" type="pres">
      <dgm:prSet presAssocID="{298386C7-0D1B-4DBD-A395-A78A5FDDA576}" presName="node" presStyleLbl="alignAccFollowNode1" presStyleIdx="10" presStyleCnt="14">
        <dgm:presLayoutVars>
          <dgm:bulletEnabled val="1"/>
        </dgm:presLayoutVars>
      </dgm:prSet>
      <dgm:spPr/>
    </dgm:pt>
    <dgm:pt modelId="{C2B69EDD-5F02-4595-9EE3-C19BF09801A8}" type="pres">
      <dgm:prSet presAssocID="{69968AFC-5738-4EA9-964C-B990F7519065}" presName="sibTrans" presStyleCnt="0"/>
      <dgm:spPr/>
    </dgm:pt>
    <dgm:pt modelId="{C1E06938-53E2-4AFE-9DAF-4F25BF972A19}" type="pres">
      <dgm:prSet presAssocID="{BC73C6F0-FE57-4200-886F-70D12242DF83}" presName="node" presStyleLbl="alignAccFollowNode1" presStyleIdx="11" presStyleCnt="14">
        <dgm:presLayoutVars>
          <dgm:bulletEnabled val="1"/>
        </dgm:presLayoutVars>
      </dgm:prSet>
      <dgm:spPr/>
    </dgm:pt>
    <dgm:pt modelId="{2E857DA2-1ED4-4D8C-AE50-18B736B150E7}" type="pres">
      <dgm:prSet presAssocID="{FAC46924-4AF8-43BC-8BF9-6B7E4F925F0B}" presName="sibTrans" presStyleCnt="0"/>
      <dgm:spPr/>
    </dgm:pt>
    <dgm:pt modelId="{14FB3F65-3227-4D31-907F-279D5387B2B6}" type="pres">
      <dgm:prSet presAssocID="{C5452074-CE28-4754-A683-C8D89FD3E3DC}" presName="node" presStyleLbl="alignAccFollowNode1" presStyleIdx="12" presStyleCnt="14">
        <dgm:presLayoutVars>
          <dgm:bulletEnabled val="1"/>
        </dgm:presLayoutVars>
      </dgm:prSet>
      <dgm:spPr/>
    </dgm:pt>
    <dgm:pt modelId="{42887A43-ADE0-4304-A1FD-08C45BC50CDB}" type="pres">
      <dgm:prSet presAssocID="{A4D8DB8D-C676-46E3-AF76-E2F40ADB195C}" presName="sibTrans" presStyleCnt="0"/>
      <dgm:spPr/>
    </dgm:pt>
    <dgm:pt modelId="{0BFF47DD-92C0-45CE-A162-DAC579D5150A}" type="pres">
      <dgm:prSet presAssocID="{667D6031-37C1-49DF-A896-D6B8E5BCA87A}" presName="node" presStyleLbl="alignAccFollowNode1" presStyleIdx="13" presStyleCnt="14">
        <dgm:presLayoutVars>
          <dgm:bulletEnabled val="1"/>
        </dgm:presLayoutVars>
      </dgm:prSet>
      <dgm:spPr/>
    </dgm:pt>
  </dgm:ptLst>
  <dgm:cxnLst>
    <dgm:cxn modelId="{0F48E101-E5AD-453B-B462-E436122AB021}" type="presOf" srcId="{8E985456-1962-4DCD-A23A-974BB37F68A9}" destId="{DD4E649E-04F9-4096-B82B-ED9E9AFE56EA}" srcOrd="0" destOrd="0" presId="urn:microsoft.com/office/officeart/2005/8/layout/lProcess3"/>
    <dgm:cxn modelId="{21F6E609-1EBD-4E99-9AF9-B0BDF051272C}" type="presOf" srcId="{F8EFB5F8-00B7-472F-889E-7A7BBCB11E80}" destId="{1B5D8391-BD81-4D5A-8DFA-009AC24C905C}" srcOrd="0" destOrd="0" presId="urn:microsoft.com/office/officeart/2005/8/layout/lProcess3"/>
    <dgm:cxn modelId="{5DA9FF0E-2A4D-4822-85FA-81D4533DDB6D}" type="presOf" srcId="{57796327-ACFC-46FB-82E4-D4BB4AA40DC5}" destId="{0CA30A97-F861-4A3E-BE68-39B3E178B37D}" srcOrd="0" destOrd="0" presId="urn:microsoft.com/office/officeart/2005/8/layout/lProcess3"/>
    <dgm:cxn modelId="{F623D12C-B541-456C-A77B-BA38F344A013}" type="presOf" srcId="{298386C7-0D1B-4DBD-A395-A78A5FDDA576}" destId="{8BE20843-92CF-4232-AA72-D8451303CE0D}" srcOrd="0" destOrd="0" presId="urn:microsoft.com/office/officeart/2005/8/layout/lProcess3"/>
    <dgm:cxn modelId="{93ECE035-58D2-49EB-A40F-F6C0474AF6FC}" type="presOf" srcId="{8E63B9E8-D723-45FA-84BB-356113920D05}" destId="{7613D897-414A-46E3-8AA8-F300D97E63AB}" srcOrd="0" destOrd="0" presId="urn:microsoft.com/office/officeart/2005/8/layout/lProcess3"/>
    <dgm:cxn modelId="{406DCD5D-C3A3-4F8A-94DD-985BC93BAFCC}" type="presOf" srcId="{D5BB307F-FBE8-44E2-8CDD-D15B4179A0FF}" destId="{814BCCA3-68D5-4932-8D9F-66980B420DE0}" srcOrd="0" destOrd="0" presId="urn:microsoft.com/office/officeart/2005/8/layout/lProcess3"/>
    <dgm:cxn modelId="{5D8D5662-8673-40E5-B0C1-245B012FF5CE}" srcId="{D5BB307F-FBE8-44E2-8CDD-D15B4179A0FF}" destId="{79F0500C-3794-4445-9765-A6CC5CA99B9A}" srcOrd="2" destOrd="0" parTransId="{D0BD541D-1222-4176-93B3-1DC0D31D6F5C}" sibTransId="{241C2168-D0E1-49B4-A8D9-F59C215654F8}"/>
    <dgm:cxn modelId="{4C155F68-1467-4226-B63E-DD550C5FF85E}" srcId="{D5BB307F-FBE8-44E2-8CDD-D15B4179A0FF}" destId="{BDAB273C-E2BE-4CA2-91EC-459128EB76B9}" srcOrd="1" destOrd="0" parTransId="{F987CDB6-11A6-4B9B-8CE3-DC8B839241D7}" sibTransId="{8EF60F83-E11E-4851-B672-B00D52D6C33D}"/>
    <dgm:cxn modelId="{826FB76B-B9AE-4C73-AC03-E4425908D93F}" srcId="{A5053D18-79A9-44D3-93FA-4788CD2B921B}" destId="{667D6031-37C1-49DF-A896-D6B8E5BCA87A}" srcOrd="4" destOrd="0" parTransId="{3892435E-BB88-4A78-A9E0-800F3096E5A7}" sibTransId="{6492B371-3581-4412-AF1A-8843E812BEDC}"/>
    <dgm:cxn modelId="{1B42BF53-90CF-4289-923A-F2E5679ACABC}" srcId="{A5053D18-79A9-44D3-93FA-4788CD2B921B}" destId="{BC73C6F0-FE57-4200-886F-70D12242DF83}" srcOrd="2" destOrd="0" parTransId="{841B9318-660A-4D42-AF89-6119E29FA62D}" sibTransId="{FAC46924-4AF8-43BC-8BF9-6B7E4F925F0B}"/>
    <dgm:cxn modelId="{074CEF56-0672-4363-882F-6633B6D8B0DE}" srcId="{8E985456-1962-4DCD-A23A-974BB37F68A9}" destId="{D5BB307F-FBE8-44E2-8CDD-D15B4179A0FF}" srcOrd="1" destOrd="0" parTransId="{EE852450-E10E-4BC9-B1B1-3A398B2102BD}" sibTransId="{48B12374-352D-41E5-B9B4-77A2302ED118}"/>
    <dgm:cxn modelId="{09878D79-5DAC-48B7-878C-C178EABC6444}" srcId="{A5053D18-79A9-44D3-93FA-4788CD2B921B}" destId="{C5452074-CE28-4754-A683-C8D89FD3E3DC}" srcOrd="3" destOrd="0" parTransId="{1DBCF0DD-44B6-4F84-A761-1FC8DFCCE9BA}" sibTransId="{A4D8DB8D-C676-46E3-AF76-E2F40ADB195C}"/>
    <dgm:cxn modelId="{10C5DA7B-F1E3-4BDA-A45D-FF80857342D6}" type="presOf" srcId="{C5452074-CE28-4754-A683-C8D89FD3E3DC}" destId="{14FB3F65-3227-4D31-907F-279D5387B2B6}" srcOrd="0" destOrd="0" presId="urn:microsoft.com/office/officeart/2005/8/layout/lProcess3"/>
    <dgm:cxn modelId="{C838627C-697F-4C52-8719-F57CBC17F83D}" srcId="{A5053D18-79A9-44D3-93FA-4788CD2B921B}" destId="{6D2E3F6F-583B-4FD1-BEB8-A30FD105CBEA}" srcOrd="0" destOrd="0" parTransId="{C4BA327E-8581-4C74-8137-4390E17F3C82}" sibTransId="{5C1B9363-F2BF-46B1-95C7-7F5A2C61205E}"/>
    <dgm:cxn modelId="{D96C828B-1AEF-4E3D-A37E-4BE2B7F93415}" type="presOf" srcId="{BC73C6F0-FE57-4200-886F-70D12242DF83}" destId="{C1E06938-53E2-4AFE-9DAF-4F25BF972A19}" srcOrd="0" destOrd="0" presId="urn:microsoft.com/office/officeart/2005/8/layout/lProcess3"/>
    <dgm:cxn modelId="{D1F6268C-5979-4DDF-A1D0-EFDEBC9E87F0}" srcId="{F8EFB5F8-00B7-472F-889E-7A7BBCB11E80}" destId="{57796327-ACFC-46FB-82E4-D4BB4AA40DC5}" srcOrd="3" destOrd="0" parTransId="{594CA0B7-D4FF-44EC-BB85-8FDD07AE8D6C}" sibTransId="{9CEF485B-4B25-46B4-88C8-77D53C897040}"/>
    <dgm:cxn modelId="{FB5D0598-5815-4921-AB01-1AC1E7FD3C93}" type="presOf" srcId="{A5053D18-79A9-44D3-93FA-4788CD2B921B}" destId="{D261818C-88ED-4593-8DC9-E11AC2E6D83C}" srcOrd="0" destOrd="0" presId="urn:microsoft.com/office/officeart/2005/8/layout/lProcess3"/>
    <dgm:cxn modelId="{44E161A7-86B4-4B8C-809E-CAEB0F699B40}" srcId="{8E985456-1962-4DCD-A23A-974BB37F68A9}" destId="{A5053D18-79A9-44D3-93FA-4788CD2B921B}" srcOrd="2" destOrd="0" parTransId="{7BED433E-9841-4524-B212-765E146DD9C9}" sibTransId="{9A5E4083-AAAA-406D-A0CD-28D9CEA7CEF3}"/>
    <dgm:cxn modelId="{9C409DAB-79F3-4860-9FD7-44FEA8617642}" srcId="{F8EFB5F8-00B7-472F-889E-7A7BBCB11E80}" destId="{CAF1D91B-1FA7-4801-A3A1-78E4630261D8}" srcOrd="0" destOrd="0" parTransId="{3260F3C0-3415-413D-8EAE-E554B2BC4143}" sibTransId="{4773EE74-5DBB-46D3-A4DA-24A5DEBD323F}"/>
    <dgm:cxn modelId="{C5C2CAAD-A3F7-43CC-8A17-68FBC2CD8CE8}" srcId="{8E985456-1962-4DCD-A23A-974BB37F68A9}" destId="{F8EFB5F8-00B7-472F-889E-7A7BBCB11E80}" srcOrd="0" destOrd="0" parTransId="{C41653ED-53E9-4510-B5C1-93B261E6ADBD}" sibTransId="{C740A36B-93BB-461E-A778-A25D3168D740}"/>
    <dgm:cxn modelId="{0918CBB2-0C98-47B9-B8A5-0E5CE527D41C}" type="presOf" srcId="{C01FDE99-4E79-4DFF-B062-008389A627A6}" destId="{7D391155-0165-41A9-B0D3-0BB6B57C195E}" srcOrd="0" destOrd="0" presId="urn:microsoft.com/office/officeart/2005/8/layout/lProcess3"/>
    <dgm:cxn modelId="{2EFC49BA-6448-4600-8A51-4081B79A14C8}" type="presOf" srcId="{CAF1D91B-1FA7-4801-A3A1-78E4630261D8}" destId="{6E598C66-BBFE-4472-9B55-6477D65D3A1C}" srcOrd="0" destOrd="0" presId="urn:microsoft.com/office/officeart/2005/8/layout/lProcess3"/>
    <dgm:cxn modelId="{FD8124C6-F814-4570-82A8-B5C227E5B7DB}" srcId="{D5BB307F-FBE8-44E2-8CDD-D15B4179A0FF}" destId="{39F2A2E6-CA70-45CC-9B59-7424236A926F}" srcOrd="3" destOrd="0" parTransId="{6F60C7C3-6BB1-48D9-8FED-40D10DAF5746}" sibTransId="{5E9CFD81-3D1A-4F85-A6DD-F5CEDA62235D}"/>
    <dgm:cxn modelId="{8132D7D1-E74F-4659-BD59-95EAC68D02CC}" type="presOf" srcId="{D586C719-9CD4-473D-A63B-98D0C9169DDB}" destId="{0CA47B27-3FFC-4EAA-A455-9F6039777386}" srcOrd="0" destOrd="0" presId="urn:microsoft.com/office/officeart/2005/8/layout/lProcess3"/>
    <dgm:cxn modelId="{3114D7D8-BE86-4960-ADDD-7233575B947C}" srcId="{D5BB307F-FBE8-44E2-8CDD-D15B4179A0FF}" destId="{8E63B9E8-D723-45FA-84BB-356113920D05}" srcOrd="4" destOrd="0" parTransId="{AFEA1247-0201-441F-9CCA-2485E91F794D}" sibTransId="{9709CB32-E406-4B02-A0D5-1778D9DA1C86}"/>
    <dgm:cxn modelId="{C75CC2DA-820C-441E-8AF0-13C2AD71ED07}" srcId="{F8EFB5F8-00B7-472F-889E-7A7BBCB11E80}" destId="{6FAA1B00-667B-432C-841A-002902A51360}" srcOrd="1" destOrd="0" parTransId="{4C93DC09-472A-40BB-B062-148651BD5F10}" sibTransId="{60E30F07-540E-405F-B13A-0404735736E5}"/>
    <dgm:cxn modelId="{4144EFDB-1741-4595-B202-FA3B87EB052B}" type="presOf" srcId="{39F2A2E6-CA70-45CC-9B59-7424236A926F}" destId="{F4D43D90-1921-4456-8F19-F6276E32B749}" srcOrd="0" destOrd="0" presId="urn:microsoft.com/office/officeart/2005/8/layout/lProcess3"/>
    <dgm:cxn modelId="{6DC0FFDD-D02B-4EE7-9E6C-F27DA8E8223E}" type="presOf" srcId="{6D2E3F6F-583B-4FD1-BEB8-A30FD105CBEA}" destId="{947BD195-105E-4BE9-80CD-F6EE57136DDB}" srcOrd="0" destOrd="0" presId="urn:microsoft.com/office/officeart/2005/8/layout/lProcess3"/>
    <dgm:cxn modelId="{3060C1DE-7120-4EC8-BA5E-716EF385B19B}" type="presOf" srcId="{79F0500C-3794-4445-9765-A6CC5CA99B9A}" destId="{52B47320-346C-4251-802B-0937EC85513F}" srcOrd="0" destOrd="0" presId="urn:microsoft.com/office/officeart/2005/8/layout/lProcess3"/>
    <dgm:cxn modelId="{5987EFE2-052C-4ABE-B03D-63571D2066C0}" srcId="{A5053D18-79A9-44D3-93FA-4788CD2B921B}" destId="{298386C7-0D1B-4DBD-A395-A78A5FDDA576}" srcOrd="1" destOrd="0" parTransId="{AD720E80-AE81-464E-9BD8-484A1498886D}" sibTransId="{69968AFC-5738-4EA9-964C-B990F7519065}"/>
    <dgm:cxn modelId="{417CF2E4-B9C7-4FF6-8604-C1461D999432}" srcId="{F8EFB5F8-00B7-472F-889E-7A7BBCB11E80}" destId="{C01FDE99-4E79-4DFF-B062-008389A627A6}" srcOrd="2" destOrd="0" parTransId="{43B3B185-FAD6-46BD-BCA1-07FCD4458C49}" sibTransId="{DC8D756D-CABC-4238-BF6B-B289C35B95DA}"/>
    <dgm:cxn modelId="{B70C34E7-4E70-464B-8FAA-63379DBD857F}" type="presOf" srcId="{BDAB273C-E2BE-4CA2-91EC-459128EB76B9}" destId="{E562321C-3D2C-4330-A8F8-B47BED9EE865}" srcOrd="0" destOrd="0" presId="urn:microsoft.com/office/officeart/2005/8/layout/lProcess3"/>
    <dgm:cxn modelId="{A902ADF3-1F77-4F50-97DF-D996427586E4}" type="presOf" srcId="{667D6031-37C1-49DF-A896-D6B8E5BCA87A}" destId="{0BFF47DD-92C0-45CE-A162-DAC579D5150A}" srcOrd="0" destOrd="0" presId="urn:microsoft.com/office/officeart/2005/8/layout/lProcess3"/>
    <dgm:cxn modelId="{38B3F8F3-1A0C-47A9-ABD8-8780496C1371}" srcId="{D5BB307F-FBE8-44E2-8CDD-D15B4179A0FF}" destId="{D586C719-9CD4-473D-A63B-98D0C9169DDB}" srcOrd="0" destOrd="0" parTransId="{5AE12927-D89A-406E-905D-27310B9D06D9}" sibTransId="{3B3EF267-D9B0-4BF1-91A8-4DACE957FC91}"/>
    <dgm:cxn modelId="{0A7133FE-B143-444A-A0CC-54F2DCC3948C}" type="presOf" srcId="{6FAA1B00-667B-432C-841A-002902A51360}" destId="{D365A4F5-602D-444F-8B72-A3E2C38541AB}" srcOrd="0" destOrd="0" presId="urn:microsoft.com/office/officeart/2005/8/layout/lProcess3"/>
    <dgm:cxn modelId="{5C1EDA57-E14E-4000-9611-5332404DCD14}" type="presParOf" srcId="{DD4E649E-04F9-4096-B82B-ED9E9AFE56EA}" destId="{ACE7D448-6A86-4798-ABA0-5FD11F943621}" srcOrd="0" destOrd="0" presId="urn:microsoft.com/office/officeart/2005/8/layout/lProcess3"/>
    <dgm:cxn modelId="{9AB32E4B-E147-48BD-B6C6-847AAD3076A7}" type="presParOf" srcId="{ACE7D448-6A86-4798-ABA0-5FD11F943621}" destId="{1B5D8391-BD81-4D5A-8DFA-009AC24C905C}" srcOrd="0" destOrd="0" presId="urn:microsoft.com/office/officeart/2005/8/layout/lProcess3"/>
    <dgm:cxn modelId="{8F085ADB-97C9-472A-8CD3-51CBF84437FA}" type="presParOf" srcId="{ACE7D448-6A86-4798-ABA0-5FD11F943621}" destId="{8A0CE15F-8E8B-414C-9A29-2F91E86EE497}" srcOrd="1" destOrd="0" presId="urn:microsoft.com/office/officeart/2005/8/layout/lProcess3"/>
    <dgm:cxn modelId="{805A663F-6729-48DA-9331-9920950D8D41}" type="presParOf" srcId="{ACE7D448-6A86-4798-ABA0-5FD11F943621}" destId="{6E598C66-BBFE-4472-9B55-6477D65D3A1C}" srcOrd="2" destOrd="0" presId="urn:microsoft.com/office/officeart/2005/8/layout/lProcess3"/>
    <dgm:cxn modelId="{2C7EEBF9-1BF4-4C37-8B2D-92636FE2FA24}" type="presParOf" srcId="{ACE7D448-6A86-4798-ABA0-5FD11F943621}" destId="{CD8C2986-1675-4BE3-B38B-1FEE5261C520}" srcOrd="3" destOrd="0" presId="urn:microsoft.com/office/officeart/2005/8/layout/lProcess3"/>
    <dgm:cxn modelId="{4FE90E78-7862-4461-A730-7B26E87D3CC4}" type="presParOf" srcId="{ACE7D448-6A86-4798-ABA0-5FD11F943621}" destId="{D365A4F5-602D-444F-8B72-A3E2C38541AB}" srcOrd="4" destOrd="0" presId="urn:microsoft.com/office/officeart/2005/8/layout/lProcess3"/>
    <dgm:cxn modelId="{5D82FCF7-097F-4F6D-9647-B53C4E537EEC}" type="presParOf" srcId="{ACE7D448-6A86-4798-ABA0-5FD11F943621}" destId="{B2C7AA9F-8092-48A5-BCC6-85DD2D523701}" srcOrd="5" destOrd="0" presId="urn:microsoft.com/office/officeart/2005/8/layout/lProcess3"/>
    <dgm:cxn modelId="{03D6114B-23F5-4943-B894-79EA3AA0272A}" type="presParOf" srcId="{ACE7D448-6A86-4798-ABA0-5FD11F943621}" destId="{7D391155-0165-41A9-B0D3-0BB6B57C195E}" srcOrd="6" destOrd="0" presId="urn:microsoft.com/office/officeart/2005/8/layout/lProcess3"/>
    <dgm:cxn modelId="{C949602D-9F09-4002-BCFB-D10567CC5BC0}" type="presParOf" srcId="{ACE7D448-6A86-4798-ABA0-5FD11F943621}" destId="{DB0C2034-4B09-410C-B687-D1C5FBF7C92D}" srcOrd="7" destOrd="0" presId="urn:microsoft.com/office/officeart/2005/8/layout/lProcess3"/>
    <dgm:cxn modelId="{C9A664A2-3BC5-48DC-B558-0AEA2A3BAA80}" type="presParOf" srcId="{ACE7D448-6A86-4798-ABA0-5FD11F943621}" destId="{0CA30A97-F861-4A3E-BE68-39B3E178B37D}" srcOrd="8" destOrd="0" presId="urn:microsoft.com/office/officeart/2005/8/layout/lProcess3"/>
    <dgm:cxn modelId="{666F9A3D-5B06-4C4A-AA74-7BFA2A374ED7}" type="presParOf" srcId="{DD4E649E-04F9-4096-B82B-ED9E9AFE56EA}" destId="{1A62E765-3FD9-4E7A-BF5B-388ADBC28166}" srcOrd="1" destOrd="0" presId="urn:microsoft.com/office/officeart/2005/8/layout/lProcess3"/>
    <dgm:cxn modelId="{056C8C5A-3F7E-4BF7-AFEE-360A32EF537C}" type="presParOf" srcId="{DD4E649E-04F9-4096-B82B-ED9E9AFE56EA}" destId="{19FCA0C2-BDC8-4B31-91CF-673DE84F01F0}" srcOrd="2" destOrd="0" presId="urn:microsoft.com/office/officeart/2005/8/layout/lProcess3"/>
    <dgm:cxn modelId="{DE106CBE-91FB-48F8-9513-E0CADCB7CC28}" type="presParOf" srcId="{19FCA0C2-BDC8-4B31-91CF-673DE84F01F0}" destId="{814BCCA3-68D5-4932-8D9F-66980B420DE0}" srcOrd="0" destOrd="0" presId="urn:microsoft.com/office/officeart/2005/8/layout/lProcess3"/>
    <dgm:cxn modelId="{F3A7E527-0CAD-4E7F-B596-9206B62F30BF}" type="presParOf" srcId="{19FCA0C2-BDC8-4B31-91CF-673DE84F01F0}" destId="{B0B6DCE4-3103-4768-AEE9-9B7BC5990E70}" srcOrd="1" destOrd="0" presId="urn:microsoft.com/office/officeart/2005/8/layout/lProcess3"/>
    <dgm:cxn modelId="{696141C2-7135-4509-929C-33CF3FB12268}" type="presParOf" srcId="{19FCA0C2-BDC8-4B31-91CF-673DE84F01F0}" destId="{0CA47B27-3FFC-4EAA-A455-9F6039777386}" srcOrd="2" destOrd="0" presId="urn:microsoft.com/office/officeart/2005/8/layout/lProcess3"/>
    <dgm:cxn modelId="{2A0FA23E-D4E4-4646-B6A1-B982B0C541CD}" type="presParOf" srcId="{19FCA0C2-BDC8-4B31-91CF-673DE84F01F0}" destId="{8934DBFC-4EA1-4755-A85F-EF6D14DF4CA1}" srcOrd="3" destOrd="0" presId="urn:microsoft.com/office/officeart/2005/8/layout/lProcess3"/>
    <dgm:cxn modelId="{35CFB6DD-552D-4272-9A69-22A25B9B7902}" type="presParOf" srcId="{19FCA0C2-BDC8-4B31-91CF-673DE84F01F0}" destId="{E562321C-3D2C-4330-A8F8-B47BED9EE865}" srcOrd="4" destOrd="0" presId="urn:microsoft.com/office/officeart/2005/8/layout/lProcess3"/>
    <dgm:cxn modelId="{18C410FF-A081-41E8-A388-0A336448B6DE}" type="presParOf" srcId="{19FCA0C2-BDC8-4B31-91CF-673DE84F01F0}" destId="{83AC9757-8EDE-49FA-8199-E43F3EDF8148}" srcOrd="5" destOrd="0" presId="urn:microsoft.com/office/officeart/2005/8/layout/lProcess3"/>
    <dgm:cxn modelId="{B60B85EB-A005-46C3-AD22-0C790FF4EBDA}" type="presParOf" srcId="{19FCA0C2-BDC8-4B31-91CF-673DE84F01F0}" destId="{52B47320-346C-4251-802B-0937EC85513F}" srcOrd="6" destOrd="0" presId="urn:microsoft.com/office/officeart/2005/8/layout/lProcess3"/>
    <dgm:cxn modelId="{75187928-0BDF-4D2C-A869-6D19F282BA88}" type="presParOf" srcId="{19FCA0C2-BDC8-4B31-91CF-673DE84F01F0}" destId="{236D5E85-C5CC-43E0-9034-3F46706E6BCE}" srcOrd="7" destOrd="0" presId="urn:microsoft.com/office/officeart/2005/8/layout/lProcess3"/>
    <dgm:cxn modelId="{D873E731-9F14-42B9-80CC-BDF5F4A22862}" type="presParOf" srcId="{19FCA0C2-BDC8-4B31-91CF-673DE84F01F0}" destId="{F4D43D90-1921-4456-8F19-F6276E32B749}" srcOrd="8" destOrd="0" presId="urn:microsoft.com/office/officeart/2005/8/layout/lProcess3"/>
    <dgm:cxn modelId="{A942C79D-36FB-4710-A339-19127797B775}" type="presParOf" srcId="{19FCA0C2-BDC8-4B31-91CF-673DE84F01F0}" destId="{2FAC4058-151A-47AB-8575-4B301BC7CD3D}" srcOrd="9" destOrd="0" presId="urn:microsoft.com/office/officeart/2005/8/layout/lProcess3"/>
    <dgm:cxn modelId="{5882945E-76F4-49A9-A6B2-928099F30032}" type="presParOf" srcId="{19FCA0C2-BDC8-4B31-91CF-673DE84F01F0}" destId="{7613D897-414A-46E3-8AA8-F300D97E63AB}" srcOrd="10" destOrd="0" presId="urn:microsoft.com/office/officeart/2005/8/layout/lProcess3"/>
    <dgm:cxn modelId="{4B1B5188-5F9D-44F1-86CA-6FE67A36CCCA}" type="presParOf" srcId="{DD4E649E-04F9-4096-B82B-ED9E9AFE56EA}" destId="{74698CBA-1A75-41B4-AE56-523D8CA515A4}" srcOrd="3" destOrd="0" presId="urn:microsoft.com/office/officeart/2005/8/layout/lProcess3"/>
    <dgm:cxn modelId="{67830618-E9B3-4913-A865-BE965063272D}" type="presParOf" srcId="{DD4E649E-04F9-4096-B82B-ED9E9AFE56EA}" destId="{AE22D280-14F6-485B-AA02-FDB330A6A89A}" srcOrd="4" destOrd="0" presId="urn:microsoft.com/office/officeart/2005/8/layout/lProcess3"/>
    <dgm:cxn modelId="{3253C97C-14C4-4F1D-A45A-297F0DB6B749}" type="presParOf" srcId="{AE22D280-14F6-485B-AA02-FDB330A6A89A}" destId="{D261818C-88ED-4593-8DC9-E11AC2E6D83C}" srcOrd="0" destOrd="0" presId="urn:microsoft.com/office/officeart/2005/8/layout/lProcess3"/>
    <dgm:cxn modelId="{E5A62834-2F90-4440-B493-9675995404E7}" type="presParOf" srcId="{AE22D280-14F6-485B-AA02-FDB330A6A89A}" destId="{6745CB59-9291-417B-B129-334184D2B46C}" srcOrd="1" destOrd="0" presId="urn:microsoft.com/office/officeart/2005/8/layout/lProcess3"/>
    <dgm:cxn modelId="{CD95429E-0D8E-433A-9B1D-65CB5D76BF9C}" type="presParOf" srcId="{AE22D280-14F6-485B-AA02-FDB330A6A89A}" destId="{947BD195-105E-4BE9-80CD-F6EE57136DDB}" srcOrd="2" destOrd="0" presId="urn:microsoft.com/office/officeart/2005/8/layout/lProcess3"/>
    <dgm:cxn modelId="{E83D1410-19E2-4BA8-9AE8-2174B3B4722C}" type="presParOf" srcId="{AE22D280-14F6-485B-AA02-FDB330A6A89A}" destId="{AD02F9B4-574D-47CF-82B1-E7DC04664899}" srcOrd="3" destOrd="0" presId="urn:microsoft.com/office/officeart/2005/8/layout/lProcess3"/>
    <dgm:cxn modelId="{D74D70E8-3E35-4593-85FF-75FAE060000F}" type="presParOf" srcId="{AE22D280-14F6-485B-AA02-FDB330A6A89A}" destId="{8BE20843-92CF-4232-AA72-D8451303CE0D}" srcOrd="4" destOrd="0" presId="urn:microsoft.com/office/officeart/2005/8/layout/lProcess3"/>
    <dgm:cxn modelId="{E4334CA7-DFD1-4611-B298-A814405BD698}" type="presParOf" srcId="{AE22D280-14F6-485B-AA02-FDB330A6A89A}" destId="{C2B69EDD-5F02-4595-9EE3-C19BF09801A8}" srcOrd="5" destOrd="0" presId="urn:microsoft.com/office/officeart/2005/8/layout/lProcess3"/>
    <dgm:cxn modelId="{03B3AC6D-45E0-40D3-B4B5-6E900D3CD7F8}" type="presParOf" srcId="{AE22D280-14F6-485B-AA02-FDB330A6A89A}" destId="{C1E06938-53E2-4AFE-9DAF-4F25BF972A19}" srcOrd="6" destOrd="0" presId="urn:microsoft.com/office/officeart/2005/8/layout/lProcess3"/>
    <dgm:cxn modelId="{A296DA36-8A30-470A-BF0A-DD29B000757D}" type="presParOf" srcId="{AE22D280-14F6-485B-AA02-FDB330A6A89A}" destId="{2E857DA2-1ED4-4D8C-AE50-18B736B150E7}" srcOrd="7" destOrd="0" presId="urn:microsoft.com/office/officeart/2005/8/layout/lProcess3"/>
    <dgm:cxn modelId="{B71DA5F8-270B-4ABA-83CF-5B4CE6539A2D}" type="presParOf" srcId="{AE22D280-14F6-485B-AA02-FDB330A6A89A}" destId="{14FB3F65-3227-4D31-907F-279D5387B2B6}" srcOrd="8" destOrd="0" presId="urn:microsoft.com/office/officeart/2005/8/layout/lProcess3"/>
    <dgm:cxn modelId="{A39AA406-CDBB-4436-B73D-B38A7B9B076C}" type="presParOf" srcId="{AE22D280-14F6-485B-AA02-FDB330A6A89A}" destId="{42887A43-ADE0-4304-A1FD-08C45BC50CDB}" srcOrd="9" destOrd="0" presId="urn:microsoft.com/office/officeart/2005/8/layout/lProcess3"/>
    <dgm:cxn modelId="{C7B998AB-3712-4C00-8EB1-29EA4712CDB2}" type="presParOf" srcId="{AE22D280-14F6-485B-AA02-FDB330A6A89A}" destId="{0BFF47DD-92C0-45CE-A162-DAC579D5150A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F262B-5619-4822-89EC-AE634E55E156}" type="doc">
      <dgm:prSet loTypeId="urn:microsoft.com/office/officeart/2005/8/layout/chevron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8450D0-4E5F-4882-86A9-9A04B48D1EEE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Team</a:t>
          </a:r>
        </a:p>
      </dgm:t>
    </dgm:pt>
    <dgm:pt modelId="{7C3397CD-D4B8-49B3-B7FB-1722BAC2CC52}" type="parTrans" cxnId="{0AAFC969-0006-46C8-9229-4894DE5C2C08}">
      <dgm:prSet/>
      <dgm:spPr/>
      <dgm:t>
        <a:bodyPr/>
        <a:lstStyle/>
        <a:p>
          <a:endParaRPr lang="en-US"/>
        </a:p>
      </dgm:t>
    </dgm:pt>
    <dgm:pt modelId="{25FB13A1-1526-4C33-912F-9D638E1BB0CF}" type="sibTrans" cxnId="{0AAFC969-0006-46C8-9229-4894DE5C2C08}">
      <dgm:prSet/>
      <dgm:spPr/>
      <dgm:t>
        <a:bodyPr/>
        <a:lstStyle/>
        <a:p>
          <a:endParaRPr lang="en-US"/>
        </a:p>
      </dgm:t>
    </dgm:pt>
    <dgm:pt modelId="{A219699F-6320-482B-BE64-6715D218EF43}">
      <dgm:prSet phldrT="[Text]"/>
      <dgm:spPr/>
      <dgm:t>
        <a:bodyPr/>
        <a:lstStyle/>
        <a:p>
          <a:r>
            <a:rPr lang="en-US" dirty="0"/>
            <a:t>Ethical Hacking</a:t>
          </a:r>
        </a:p>
      </dgm:t>
    </dgm:pt>
    <dgm:pt modelId="{A3C1BFCE-1303-4FBE-87EE-CEF076DA7402}" type="parTrans" cxnId="{1598D33A-841A-47B5-99D6-761349DF3FBF}">
      <dgm:prSet/>
      <dgm:spPr/>
      <dgm:t>
        <a:bodyPr/>
        <a:lstStyle/>
        <a:p>
          <a:endParaRPr lang="en-US"/>
        </a:p>
      </dgm:t>
    </dgm:pt>
    <dgm:pt modelId="{DCC02B0C-2B23-4284-9F07-DD26102B44C3}" type="sibTrans" cxnId="{1598D33A-841A-47B5-99D6-761349DF3FBF}">
      <dgm:prSet/>
      <dgm:spPr/>
      <dgm:t>
        <a:bodyPr/>
        <a:lstStyle/>
        <a:p>
          <a:endParaRPr lang="en-US"/>
        </a:p>
      </dgm:t>
    </dgm:pt>
    <dgm:pt modelId="{04C3C154-44BC-4FED-A05C-7CCA9E23769C}">
      <dgm:prSet phldrT="[Text]"/>
      <dgm:spPr/>
      <dgm:t>
        <a:bodyPr/>
        <a:lstStyle/>
        <a:p>
          <a:r>
            <a:rPr lang="en-US" dirty="0"/>
            <a:t>Network and Web Pen Testing</a:t>
          </a:r>
        </a:p>
      </dgm:t>
    </dgm:pt>
    <dgm:pt modelId="{B8A290F0-A66A-4367-A2B1-2E2D21EC587D}" type="parTrans" cxnId="{B4F5F1E7-9256-42BE-BBE3-22BE05F435B2}">
      <dgm:prSet/>
      <dgm:spPr/>
      <dgm:t>
        <a:bodyPr/>
        <a:lstStyle/>
        <a:p>
          <a:endParaRPr lang="en-US"/>
        </a:p>
      </dgm:t>
    </dgm:pt>
    <dgm:pt modelId="{43BBE8BD-A0D5-40E7-B9AC-897D2B3E79F4}" type="sibTrans" cxnId="{B4F5F1E7-9256-42BE-BBE3-22BE05F435B2}">
      <dgm:prSet/>
      <dgm:spPr/>
      <dgm:t>
        <a:bodyPr/>
        <a:lstStyle/>
        <a:p>
          <a:endParaRPr lang="en-US"/>
        </a:p>
      </dgm:t>
    </dgm:pt>
    <dgm:pt modelId="{5DC2764B-8507-4DF2-B5F5-934E20ABF72D}">
      <dgm:prSet phldrT="[Text]"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Team</a:t>
          </a:r>
        </a:p>
      </dgm:t>
    </dgm:pt>
    <dgm:pt modelId="{B75D7499-EB97-41BC-BB4F-7F71C2CB0A30}" type="parTrans" cxnId="{C9730A46-5827-4CCB-BF58-08CB89B921FA}">
      <dgm:prSet/>
      <dgm:spPr/>
      <dgm:t>
        <a:bodyPr/>
        <a:lstStyle/>
        <a:p>
          <a:endParaRPr lang="en-US"/>
        </a:p>
      </dgm:t>
    </dgm:pt>
    <dgm:pt modelId="{CD60F10F-5123-4F77-BCE0-67B4BD2CEC2C}" type="sibTrans" cxnId="{C9730A46-5827-4CCB-BF58-08CB89B921FA}">
      <dgm:prSet/>
      <dgm:spPr/>
      <dgm:t>
        <a:bodyPr/>
        <a:lstStyle/>
        <a:p>
          <a:endParaRPr lang="en-US"/>
        </a:p>
      </dgm:t>
    </dgm:pt>
    <dgm:pt modelId="{091D4616-9784-4ACE-91D9-1971F04290CC}">
      <dgm:prSet phldrT="[Text]"/>
      <dgm:spPr/>
      <dgm:t>
        <a:bodyPr/>
        <a:lstStyle/>
        <a:p>
          <a:r>
            <a:rPr lang="en-US" dirty="0"/>
            <a:t>Defense management</a:t>
          </a:r>
        </a:p>
      </dgm:t>
    </dgm:pt>
    <dgm:pt modelId="{945BCAA2-7CA6-43E4-AA38-D7E86623758D}" type="parTrans" cxnId="{98CB0241-2772-4937-B3D1-9EE07892CB83}">
      <dgm:prSet/>
      <dgm:spPr/>
      <dgm:t>
        <a:bodyPr/>
        <a:lstStyle/>
        <a:p>
          <a:endParaRPr lang="en-US"/>
        </a:p>
      </dgm:t>
    </dgm:pt>
    <dgm:pt modelId="{E06187A5-36A9-42B1-A5B6-45FEF54A39E2}" type="sibTrans" cxnId="{98CB0241-2772-4937-B3D1-9EE07892CB83}">
      <dgm:prSet/>
      <dgm:spPr/>
      <dgm:t>
        <a:bodyPr/>
        <a:lstStyle/>
        <a:p>
          <a:endParaRPr lang="en-US"/>
        </a:p>
      </dgm:t>
    </dgm:pt>
    <dgm:pt modelId="{600C6377-654A-4CF8-B3BC-685720CD65E4}">
      <dgm:prSet phldrT="[Text]"/>
      <dgm:spPr/>
      <dgm:t>
        <a:bodyPr/>
        <a:lstStyle/>
        <a:p>
          <a:r>
            <a:rPr lang="en-US" dirty="0"/>
            <a:t>Antivirus, Encryption, Firewalls, SIEM, ETC</a:t>
          </a:r>
        </a:p>
      </dgm:t>
    </dgm:pt>
    <dgm:pt modelId="{D6384434-E59A-4D96-BA31-1DFFB2553D91}" type="parTrans" cxnId="{524EC6FD-0036-4398-8B53-CC3A5685D2C7}">
      <dgm:prSet/>
      <dgm:spPr/>
      <dgm:t>
        <a:bodyPr/>
        <a:lstStyle/>
        <a:p>
          <a:endParaRPr lang="en-US"/>
        </a:p>
      </dgm:t>
    </dgm:pt>
    <dgm:pt modelId="{ADD6C8C7-668F-45DA-B86D-B2D07A926342}" type="sibTrans" cxnId="{524EC6FD-0036-4398-8B53-CC3A5685D2C7}">
      <dgm:prSet/>
      <dgm:spPr/>
      <dgm:t>
        <a:bodyPr/>
        <a:lstStyle/>
        <a:p>
          <a:endParaRPr lang="en-US"/>
        </a:p>
      </dgm:t>
    </dgm:pt>
    <dgm:pt modelId="{84253FDC-3922-472C-97D6-DCA6B6ECBDF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Purple</a:t>
          </a:r>
        </a:p>
        <a:p>
          <a:r>
            <a:rPr lang="en-US" dirty="0"/>
            <a:t>Team</a:t>
          </a:r>
        </a:p>
      </dgm:t>
    </dgm:pt>
    <dgm:pt modelId="{A034C0DD-A799-4CA5-9670-1508ECE790F0}" type="parTrans" cxnId="{3856A4C4-FE28-4E82-87AA-14055F1B224B}">
      <dgm:prSet/>
      <dgm:spPr/>
      <dgm:t>
        <a:bodyPr/>
        <a:lstStyle/>
        <a:p>
          <a:endParaRPr lang="en-US"/>
        </a:p>
      </dgm:t>
    </dgm:pt>
    <dgm:pt modelId="{619FA655-08DA-406B-BEBD-F9F31B28D854}" type="sibTrans" cxnId="{3856A4C4-FE28-4E82-87AA-14055F1B224B}">
      <dgm:prSet/>
      <dgm:spPr/>
      <dgm:t>
        <a:bodyPr/>
        <a:lstStyle/>
        <a:p>
          <a:endParaRPr lang="en-US"/>
        </a:p>
      </dgm:t>
    </dgm:pt>
    <dgm:pt modelId="{9636F2D2-945E-4ACF-AE64-9AC7DDF55507}">
      <dgm:prSet phldrT="[Text]"/>
      <dgm:spPr/>
      <dgm:t>
        <a:bodyPr/>
        <a:lstStyle/>
        <a:p>
          <a:r>
            <a:rPr lang="en-US" dirty="0"/>
            <a:t>Mix of red and blue team</a:t>
          </a:r>
        </a:p>
      </dgm:t>
    </dgm:pt>
    <dgm:pt modelId="{24B52B84-924E-4FEE-8BA1-78D158FBDDC5}" type="parTrans" cxnId="{6348B61D-9ADF-4C7E-B684-47A5CFEE013C}">
      <dgm:prSet/>
      <dgm:spPr/>
      <dgm:t>
        <a:bodyPr/>
        <a:lstStyle/>
        <a:p>
          <a:endParaRPr lang="en-US"/>
        </a:p>
      </dgm:t>
    </dgm:pt>
    <dgm:pt modelId="{7F8E55A6-8CD1-4824-AFEF-27ADCB24B854}" type="sibTrans" cxnId="{6348B61D-9ADF-4C7E-B684-47A5CFEE013C}">
      <dgm:prSet/>
      <dgm:spPr/>
      <dgm:t>
        <a:bodyPr/>
        <a:lstStyle/>
        <a:p>
          <a:endParaRPr lang="en-US"/>
        </a:p>
      </dgm:t>
    </dgm:pt>
    <dgm:pt modelId="{D5DBCC71-0CB9-473C-AD61-CFD44D34C71E}">
      <dgm:prSet phldrT="[Text]"/>
      <dgm:spPr/>
      <dgm:t>
        <a:bodyPr/>
        <a:lstStyle/>
        <a:p>
          <a:r>
            <a:rPr lang="en-US" dirty="0"/>
            <a:t>Sometimes considered management or compliance related role.</a:t>
          </a:r>
        </a:p>
      </dgm:t>
    </dgm:pt>
    <dgm:pt modelId="{BD9F0057-8AD4-42C5-B29D-31A7706FAB83}" type="parTrans" cxnId="{94566E15-EC8A-4EFF-A235-75D6D8DF7370}">
      <dgm:prSet/>
      <dgm:spPr/>
      <dgm:t>
        <a:bodyPr/>
        <a:lstStyle/>
        <a:p>
          <a:endParaRPr lang="en-US"/>
        </a:p>
      </dgm:t>
    </dgm:pt>
    <dgm:pt modelId="{FCEEF53A-94B7-4428-B90C-D8ED5BA57EFF}" type="sibTrans" cxnId="{94566E15-EC8A-4EFF-A235-75D6D8DF7370}">
      <dgm:prSet/>
      <dgm:spPr/>
      <dgm:t>
        <a:bodyPr/>
        <a:lstStyle/>
        <a:p>
          <a:endParaRPr lang="en-US"/>
        </a:p>
      </dgm:t>
    </dgm:pt>
    <dgm:pt modelId="{6182A3B1-9B0A-4FDD-9F7F-A2A08E30A075}" type="pres">
      <dgm:prSet presAssocID="{58EF262B-5619-4822-89EC-AE634E55E156}" presName="linearFlow" presStyleCnt="0">
        <dgm:presLayoutVars>
          <dgm:dir/>
          <dgm:animLvl val="lvl"/>
          <dgm:resizeHandles val="exact"/>
        </dgm:presLayoutVars>
      </dgm:prSet>
      <dgm:spPr/>
    </dgm:pt>
    <dgm:pt modelId="{5498B26F-C907-4A7C-AA00-2DA4F4C12D12}" type="pres">
      <dgm:prSet presAssocID="{218450D0-4E5F-4882-86A9-9A04B48D1EEE}" presName="composite" presStyleCnt="0"/>
      <dgm:spPr/>
    </dgm:pt>
    <dgm:pt modelId="{8445C458-BB0D-4D24-9A64-F4C97BD20CE8}" type="pres">
      <dgm:prSet presAssocID="{218450D0-4E5F-4882-86A9-9A04B48D1EE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4D07BD-20CE-4555-AF73-DC5DB1B673DA}" type="pres">
      <dgm:prSet presAssocID="{218450D0-4E5F-4882-86A9-9A04B48D1EEE}" presName="descendantText" presStyleLbl="alignAcc1" presStyleIdx="0" presStyleCnt="3">
        <dgm:presLayoutVars>
          <dgm:bulletEnabled val="1"/>
        </dgm:presLayoutVars>
      </dgm:prSet>
      <dgm:spPr/>
    </dgm:pt>
    <dgm:pt modelId="{0734838A-41EB-4EFF-AC82-FA0A798CB093}" type="pres">
      <dgm:prSet presAssocID="{25FB13A1-1526-4C33-912F-9D638E1BB0CF}" presName="sp" presStyleCnt="0"/>
      <dgm:spPr/>
    </dgm:pt>
    <dgm:pt modelId="{5503791C-7A3B-4CF9-98FE-ADD296BE688F}" type="pres">
      <dgm:prSet presAssocID="{5DC2764B-8507-4DF2-B5F5-934E20ABF72D}" presName="composite" presStyleCnt="0"/>
      <dgm:spPr/>
    </dgm:pt>
    <dgm:pt modelId="{B554D30F-5F05-4AAA-8D22-8FE710AAB0AA}" type="pres">
      <dgm:prSet presAssocID="{5DC2764B-8507-4DF2-B5F5-934E20ABF7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3662CA-3FA1-4CF0-B759-F6527338CD7E}" type="pres">
      <dgm:prSet presAssocID="{5DC2764B-8507-4DF2-B5F5-934E20ABF72D}" presName="descendantText" presStyleLbl="alignAcc1" presStyleIdx="1" presStyleCnt="3">
        <dgm:presLayoutVars>
          <dgm:bulletEnabled val="1"/>
        </dgm:presLayoutVars>
      </dgm:prSet>
      <dgm:spPr/>
    </dgm:pt>
    <dgm:pt modelId="{7F4B1063-0794-44B4-AA8A-A628C0B4724E}" type="pres">
      <dgm:prSet presAssocID="{CD60F10F-5123-4F77-BCE0-67B4BD2CEC2C}" presName="sp" presStyleCnt="0"/>
      <dgm:spPr/>
    </dgm:pt>
    <dgm:pt modelId="{04063A1B-6985-437C-9BB1-ACD31C9D5573}" type="pres">
      <dgm:prSet presAssocID="{84253FDC-3922-472C-97D6-DCA6B6ECBDFD}" presName="composite" presStyleCnt="0"/>
      <dgm:spPr/>
    </dgm:pt>
    <dgm:pt modelId="{A828A354-6B39-4CD1-9F67-7E6D72D1ABF0}" type="pres">
      <dgm:prSet presAssocID="{84253FDC-3922-472C-97D6-DCA6B6ECBD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49DA7D-3AF3-458C-81ED-B5D21A2915B4}" type="pres">
      <dgm:prSet presAssocID="{84253FDC-3922-472C-97D6-DCA6B6ECBD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064F0D-4F1D-4361-8567-2EA4D2D31F60}" type="presOf" srcId="{04C3C154-44BC-4FED-A05C-7CCA9E23769C}" destId="{194D07BD-20CE-4555-AF73-DC5DB1B673DA}" srcOrd="0" destOrd="1" presId="urn:microsoft.com/office/officeart/2005/8/layout/chevron2"/>
    <dgm:cxn modelId="{94566E15-EC8A-4EFF-A235-75D6D8DF7370}" srcId="{84253FDC-3922-472C-97D6-DCA6B6ECBDFD}" destId="{D5DBCC71-0CB9-473C-AD61-CFD44D34C71E}" srcOrd="1" destOrd="0" parTransId="{BD9F0057-8AD4-42C5-B29D-31A7706FAB83}" sibTransId="{FCEEF53A-94B7-4428-B90C-D8ED5BA57EFF}"/>
    <dgm:cxn modelId="{C77C901C-60A7-4D88-952B-2B5DC329974E}" type="presOf" srcId="{84253FDC-3922-472C-97D6-DCA6B6ECBDFD}" destId="{A828A354-6B39-4CD1-9F67-7E6D72D1ABF0}" srcOrd="0" destOrd="0" presId="urn:microsoft.com/office/officeart/2005/8/layout/chevron2"/>
    <dgm:cxn modelId="{6348B61D-9ADF-4C7E-B684-47A5CFEE013C}" srcId="{84253FDC-3922-472C-97D6-DCA6B6ECBDFD}" destId="{9636F2D2-945E-4ACF-AE64-9AC7DDF55507}" srcOrd="0" destOrd="0" parTransId="{24B52B84-924E-4FEE-8BA1-78D158FBDDC5}" sibTransId="{7F8E55A6-8CD1-4824-AFEF-27ADCB24B854}"/>
    <dgm:cxn modelId="{1DF9D330-55A0-4553-9AFE-125846EC786D}" type="presOf" srcId="{9636F2D2-945E-4ACF-AE64-9AC7DDF55507}" destId="{0449DA7D-3AF3-458C-81ED-B5D21A2915B4}" srcOrd="0" destOrd="0" presId="urn:microsoft.com/office/officeart/2005/8/layout/chevron2"/>
    <dgm:cxn modelId="{6F798C35-D652-4A79-AAD9-73F11F6214AA}" type="presOf" srcId="{A219699F-6320-482B-BE64-6715D218EF43}" destId="{194D07BD-20CE-4555-AF73-DC5DB1B673DA}" srcOrd="0" destOrd="0" presId="urn:microsoft.com/office/officeart/2005/8/layout/chevron2"/>
    <dgm:cxn modelId="{1598D33A-841A-47B5-99D6-761349DF3FBF}" srcId="{218450D0-4E5F-4882-86A9-9A04B48D1EEE}" destId="{A219699F-6320-482B-BE64-6715D218EF43}" srcOrd="0" destOrd="0" parTransId="{A3C1BFCE-1303-4FBE-87EE-CEF076DA7402}" sibTransId="{DCC02B0C-2B23-4284-9F07-DD26102B44C3}"/>
    <dgm:cxn modelId="{98CB0241-2772-4937-B3D1-9EE07892CB83}" srcId="{5DC2764B-8507-4DF2-B5F5-934E20ABF72D}" destId="{091D4616-9784-4ACE-91D9-1971F04290CC}" srcOrd="0" destOrd="0" parTransId="{945BCAA2-7CA6-43E4-AA38-D7E86623758D}" sibTransId="{E06187A5-36A9-42B1-A5B6-45FEF54A39E2}"/>
    <dgm:cxn modelId="{C9730A46-5827-4CCB-BF58-08CB89B921FA}" srcId="{58EF262B-5619-4822-89EC-AE634E55E156}" destId="{5DC2764B-8507-4DF2-B5F5-934E20ABF72D}" srcOrd="1" destOrd="0" parTransId="{B75D7499-EB97-41BC-BB4F-7F71C2CB0A30}" sibTransId="{CD60F10F-5123-4F77-BCE0-67B4BD2CEC2C}"/>
    <dgm:cxn modelId="{0AAFC969-0006-46C8-9229-4894DE5C2C08}" srcId="{58EF262B-5619-4822-89EC-AE634E55E156}" destId="{218450D0-4E5F-4882-86A9-9A04B48D1EEE}" srcOrd="0" destOrd="0" parTransId="{7C3397CD-D4B8-49B3-B7FB-1722BAC2CC52}" sibTransId="{25FB13A1-1526-4C33-912F-9D638E1BB0CF}"/>
    <dgm:cxn modelId="{E2F30553-3A1C-4290-867D-AEAFA8B5E228}" type="presOf" srcId="{600C6377-654A-4CF8-B3BC-685720CD65E4}" destId="{643662CA-3FA1-4CF0-B759-F6527338CD7E}" srcOrd="0" destOrd="1" presId="urn:microsoft.com/office/officeart/2005/8/layout/chevron2"/>
    <dgm:cxn modelId="{045BC096-6EF4-4A2D-88B9-AC24119A7894}" type="presOf" srcId="{D5DBCC71-0CB9-473C-AD61-CFD44D34C71E}" destId="{0449DA7D-3AF3-458C-81ED-B5D21A2915B4}" srcOrd="0" destOrd="1" presId="urn:microsoft.com/office/officeart/2005/8/layout/chevron2"/>
    <dgm:cxn modelId="{FE286AAC-5FA5-4C32-BE44-6B4A0291AEBE}" type="presOf" srcId="{218450D0-4E5F-4882-86A9-9A04B48D1EEE}" destId="{8445C458-BB0D-4D24-9A64-F4C97BD20CE8}" srcOrd="0" destOrd="0" presId="urn:microsoft.com/office/officeart/2005/8/layout/chevron2"/>
    <dgm:cxn modelId="{9261ECBC-237F-41C0-B987-87B7FE3C73E3}" type="presOf" srcId="{091D4616-9784-4ACE-91D9-1971F04290CC}" destId="{643662CA-3FA1-4CF0-B759-F6527338CD7E}" srcOrd="0" destOrd="0" presId="urn:microsoft.com/office/officeart/2005/8/layout/chevron2"/>
    <dgm:cxn modelId="{3856A4C4-FE28-4E82-87AA-14055F1B224B}" srcId="{58EF262B-5619-4822-89EC-AE634E55E156}" destId="{84253FDC-3922-472C-97D6-DCA6B6ECBDFD}" srcOrd="2" destOrd="0" parTransId="{A034C0DD-A799-4CA5-9670-1508ECE790F0}" sibTransId="{619FA655-08DA-406B-BEBD-F9F31B28D854}"/>
    <dgm:cxn modelId="{E3E89DD5-5721-47F1-AC03-4F24ACB86CCA}" type="presOf" srcId="{58EF262B-5619-4822-89EC-AE634E55E156}" destId="{6182A3B1-9B0A-4FDD-9F7F-A2A08E30A075}" srcOrd="0" destOrd="0" presId="urn:microsoft.com/office/officeart/2005/8/layout/chevron2"/>
    <dgm:cxn modelId="{B4F5F1E7-9256-42BE-BBE3-22BE05F435B2}" srcId="{218450D0-4E5F-4882-86A9-9A04B48D1EEE}" destId="{04C3C154-44BC-4FED-A05C-7CCA9E23769C}" srcOrd="1" destOrd="0" parTransId="{B8A290F0-A66A-4367-A2B1-2E2D21EC587D}" sibTransId="{43BBE8BD-A0D5-40E7-B9AC-897D2B3E79F4}"/>
    <dgm:cxn modelId="{524EC6FD-0036-4398-8B53-CC3A5685D2C7}" srcId="{5DC2764B-8507-4DF2-B5F5-934E20ABF72D}" destId="{600C6377-654A-4CF8-B3BC-685720CD65E4}" srcOrd="1" destOrd="0" parTransId="{D6384434-E59A-4D96-BA31-1DFFB2553D91}" sibTransId="{ADD6C8C7-668F-45DA-B86D-B2D07A926342}"/>
    <dgm:cxn modelId="{55D953FF-0F87-4764-B136-AE9E2BAEE16D}" type="presOf" srcId="{5DC2764B-8507-4DF2-B5F5-934E20ABF72D}" destId="{B554D30F-5F05-4AAA-8D22-8FE710AAB0AA}" srcOrd="0" destOrd="0" presId="urn:microsoft.com/office/officeart/2005/8/layout/chevron2"/>
    <dgm:cxn modelId="{0A5D0700-C05A-474B-9A77-91366FD8A78D}" type="presParOf" srcId="{6182A3B1-9B0A-4FDD-9F7F-A2A08E30A075}" destId="{5498B26F-C907-4A7C-AA00-2DA4F4C12D12}" srcOrd="0" destOrd="0" presId="urn:microsoft.com/office/officeart/2005/8/layout/chevron2"/>
    <dgm:cxn modelId="{CA1A5E3F-F463-44B8-9291-9AD533CA5778}" type="presParOf" srcId="{5498B26F-C907-4A7C-AA00-2DA4F4C12D12}" destId="{8445C458-BB0D-4D24-9A64-F4C97BD20CE8}" srcOrd="0" destOrd="0" presId="urn:microsoft.com/office/officeart/2005/8/layout/chevron2"/>
    <dgm:cxn modelId="{C9800327-F565-45B9-8848-08AE469746CF}" type="presParOf" srcId="{5498B26F-C907-4A7C-AA00-2DA4F4C12D12}" destId="{194D07BD-20CE-4555-AF73-DC5DB1B673DA}" srcOrd="1" destOrd="0" presId="urn:microsoft.com/office/officeart/2005/8/layout/chevron2"/>
    <dgm:cxn modelId="{D37EEBBB-ADC5-4AAA-AAE7-BD736ABA8065}" type="presParOf" srcId="{6182A3B1-9B0A-4FDD-9F7F-A2A08E30A075}" destId="{0734838A-41EB-4EFF-AC82-FA0A798CB093}" srcOrd="1" destOrd="0" presId="urn:microsoft.com/office/officeart/2005/8/layout/chevron2"/>
    <dgm:cxn modelId="{72EFDA35-EB71-48DF-A145-F6A2D4DD137C}" type="presParOf" srcId="{6182A3B1-9B0A-4FDD-9F7F-A2A08E30A075}" destId="{5503791C-7A3B-4CF9-98FE-ADD296BE688F}" srcOrd="2" destOrd="0" presId="urn:microsoft.com/office/officeart/2005/8/layout/chevron2"/>
    <dgm:cxn modelId="{EC1B2D71-22B1-453F-B21E-A93BA08CC488}" type="presParOf" srcId="{5503791C-7A3B-4CF9-98FE-ADD296BE688F}" destId="{B554D30F-5F05-4AAA-8D22-8FE710AAB0AA}" srcOrd="0" destOrd="0" presId="urn:microsoft.com/office/officeart/2005/8/layout/chevron2"/>
    <dgm:cxn modelId="{A54E37AA-7D1F-483B-9A6E-3473D07D5B9A}" type="presParOf" srcId="{5503791C-7A3B-4CF9-98FE-ADD296BE688F}" destId="{643662CA-3FA1-4CF0-B759-F6527338CD7E}" srcOrd="1" destOrd="0" presId="urn:microsoft.com/office/officeart/2005/8/layout/chevron2"/>
    <dgm:cxn modelId="{3AE22119-BB53-4FE4-8844-FCE783CF5C3A}" type="presParOf" srcId="{6182A3B1-9B0A-4FDD-9F7F-A2A08E30A075}" destId="{7F4B1063-0794-44B4-AA8A-A628C0B4724E}" srcOrd="3" destOrd="0" presId="urn:microsoft.com/office/officeart/2005/8/layout/chevron2"/>
    <dgm:cxn modelId="{F6C6FD89-6B5B-49B3-894B-68F8D094FFE6}" type="presParOf" srcId="{6182A3B1-9B0A-4FDD-9F7F-A2A08E30A075}" destId="{04063A1B-6985-437C-9BB1-ACD31C9D5573}" srcOrd="4" destOrd="0" presId="urn:microsoft.com/office/officeart/2005/8/layout/chevron2"/>
    <dgm:cxn modelId="{78FE17BC-E764-4DBF-AB3C-6870C5AA033E}" type="presParOf" srcId="{04063A1B-6985-437C-9BB1-ACD31C9D5573}" destId="{A828A354-6B39-4CD1-9F67-7E6D72D1ABF0}" srcOrd="0" destOrd="0" presId="urn:microsoft.com/office/officeart/2005/8/layout/chevron2"/>
    <dgm:cxn modelId="{E38153FE-BE22-423A-B1E9-E0EB9F756F76}" type="presParOf" srcId="{04063A1B-6985-437C-9BB1-ACD31C9D5573}" destId="{0449DA7D-3AF3-458C-81ED-B5D21A2915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5B7CB8-B8EE-40C9-AABC-2A718686DF3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2C33F883-43B0-4787-8CE1-44874F0D2F8B}">
      <dgm:prSet/>
      <dgm:spPr/>
      <dgm:t>
        <a:bodyPr/>
        <a:lstStyle/>
        <a:p>
          <a:pPr>
            <a:defRPr cap="all"/>
          </a:pPr>
          <a:r>
            <a:rPr lang="en-US"/>
            <a:t>OWASP provides a free Web Application security testing framework providing a foundation for testing: OWASP </a:t>
          </a:r>
          <a:r>
            <a:rPr lang="en-US">
              <a:hlinkClick xmlns:r="http://schemas.openxmlformats.org/officeDocument/2006/relationships" r:id="rId1"/>
            </a:rPr>
            <a:t>Testing Guide 4.0</a:t>
          </a:r>
          <a:endParaRPr lang="en-US"/>
        </a:p>
      </dgm:t>
    </dgm:pt>
    <dgm:pt modelId="{BB617AB2-AB50-4335-A9F0-C283F4127207}" type="parTrans" cxnId="{3C41C685-0AF5-4D8B-8A3E-2537A894F1D7}">
      <dgm:prSet/>
      <dgm:spPr/>
      <dgm:t>
        <a:bodyPr/>
        <a:lstStyle/>
        <a:p>
          <a:endParaRPr lang="en-US"/>
        </a:p>
      </dgm:t>
    </dgm:pt>
    <dgm:pt modelId="{BF15FC60-29FF-4B83-B8EC-B1BDD18608F8}" type="sibTrans" cxnId="{3C41C685-0AF5-4D8B-8A3E-2537A894F1D7}">
      <dgm:prSet/>
      <dgm:spPr/>
      <dgm:t>
        <a:bodyPr/>
        <a:lstStyle/>
        <a:p>
          <a:endParaRPr lang="en-US"/>
        </a:p>
      </dgm:t>
    </dgm:pt>
    <dgm:pt modelId="{196D6B75-FAC3-4EA8-B2E7-F865B7E62C5A}">
      <dgm:prSet/>
      <dgm:spPr/>
      <dgm:t>
        <a:bodyPr/>
        <a:lstStyle/>
        <a:p>
          <a:pPr>
            <a:defRPr cap="all"/>
          </a:pPr>
          <a:r>
            <a:rPr lang="en-US" dirty="0"/>
            <a:t>OWASP Provides a detailed definition of what a “secure” web application is in their </a:t>
          </a:r>
          <a:r>
            <a:rPr lang="en-US" dirty="0">
              <a:hlinkClick xmlns:r="http://schemas.openxmlformats.org/officeDocument/2006/relationships" r:id="rId2"/>
            </a:rPr>
            <a:t>Application Security Verification Standard</a:t>
          </a:r>
          <a:r>
            <a:rPr lang="en-US" dirty="0"/>
            <a:t> (ASVSP)</a:t>
          </a:r>
        </a:p>
      </dgm:t>
    </dgm:pt>
    <dgm:pt modelId="{B60B7848-1836-452B-A86F-A94074215535}" type="parTrans" cxnId="{DCF114F8-5858-48E3-A333-6838FCCE031C}">
      <dgm:prSet/>
      <dgm:spPr/>
      <dgm:t>
        <a:bodyPr/>
        <a:lstStyle/>
        <a:p>
          <a:endParaRPr lang="en-US"/>
        </a:p>
      </dgm:t>
    </dgm:pt>
    <dgm:pt modelId="{716956B6-75DF-4C8B-9CBE-F8DADBCA1D7B}" type="sibTrans" cxnId="{DCF114F8-5858-48E3-A333-6838FCCE031C}">
      <dgm:prSet/>
      <dgm:spPr/>
      <dgm:t>
        <a:bodyPr/>
        <a:lstStyle/>
        <a:p>
          <a:endParaRPr lang="en-US"/>
        </a:p>
      </dgm:t>
    </dgm:pt>
    <dgm:pt modelId="{27DB7645-65EE-4D11-A108-A0C9EF064833}">
      <dgm:prSet/>
      <dgm:spPr/>
      <dgm:t>
        <a:bodyPr/>
        <a:lstStyle/>
        <a:p>
          <a:pPr>
            <a:defRPr cap="all"/>
          </a:pPr>
          <a:r>
            <a:rPr lang="en-US"/>
            <a:t>BWAPP provides an insecure web application that you can practice web hacking on.</a:t>
          </a:r>
        </a:p>
      </dgm:t>
    </dgm:pt>
    <dgm:pt modelId="{7C786DA8-9DD3-45C0-9021-194955755BA2}" type="parTrans" cxnId="{D15BAF66-0819-46FA-835F-88D7D2C2AE72}">
      <dgm:prSet/>
      <dgm:spPr/>
      <dgm:t>
        <a:bodyPr/>
        <a:lstStyle/>
        <a:p>
          <a:endParaRPr lang="en-US"/>
        </a:p>
      </dgm:t>
    </dgm:pt>
    <dgm:pt modelId="{8EB82B0A-5E1E-4453-B9C4-A64CDB09C3C0}" type="sibTrans" cxnId="{D15BAF66-0819-46FA-835F-88D7D2C2AE72}">
      <dgm:prSet/>
      <dgm:spPr/>
      <dgm:t>
        <a:bodyPr/>
        <a:lstStyle/>
        <a:p>
          <a:endParaRPr lang="en-US"/>
        </a:p>
      </dgm:t>
    </dgm:pt>
    <dgm:pt modelId="{9CEC1824-6BF9-42E6-9060-489E8791F1C7}" type="pres">
      <dgm:prSet presAssocID="{4C5B7CB8-B8EE-40C9-AABC-2A718686DF3B}" presName="root" presStyleCnt="0">
        <dgm:presLayoutVars>
          <dgm:dir/>
          <dgm:resizeHandles val="exact"/>
        </dgm:presLayoutVars>
      </dgm:prSet>
      <dgm:spPr/>
    </dgm:pt>
    <dgm:pt modelId="{3722C5E1-DCD0-4E35-9A50-49D776D34077}" type="pres">
      <dgm:prSet presAssocID="{2C33F883-43B0-4787-8CE1-44874F0D2F8B}" presName="compNode" presStyleCnt="0"/>
      <dgm:spPr/>
    </dgm:pt>
    <dgm:pt modelId="{227CECEA-7105-4C97-81AA-C39ED5ECE615}" type="pres">
      <dgm:prSet presAssocID="{2C33F883-43B0-4787-8CE1-44874F0D2F8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71804E7-D181-4636-B700-A44EE3B8A137}" type="pres">
      <dgm:prSet presAssocID="{2C33F883-43B0-4787-8CE1-44874F0D2F8B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B54A9F4-25EC-46DA-872B-DDECFD96AFD1}" type="pres">
      <dgm:prSet presAssocID="{2C33F883-43B0-4787-8CE1-44874F0D2F8B}" presName="spaceRect" presStyleCnt="0"/>
      <dgm:spPr/>
    </dgm:pt>
    <dgm:pt modelId="{1DBE7C65-074B-4D00-A633-D13D8A891F7F}" type="pres">
      <dgm:prSet presAssocID="{2C33F883-43B0-4787-8CE1-44874F0D2F8B}" presName="textRect" presStyleLbl="revTx" presStyleIdx="0" presStyleCnt="3">
        <dgm:presLayoutVars>
          <dgm:chMax val="1"/>
          <dgm:chPref val="1"/>
        </dgm:presLayoutVars>
      </dgm:prSet>
      <dgm:spPr/>
    </dgm:pt>
    <dgm:pt modelId="{87C72B2A-FB99-40CC-BE36-64ED55FCD4D9}" type="pres">
      <dgm:prSet presAssocID="{BF15FC60-29FF-4B83-B8EC-B1BDD18608F8}" presName="sibTrans" presStyleCnt="0"/>
      <dgm:spPr/>
    </dgm:pt>
    <dgm:pt modelId="{A49DB33A-9D4A-453F-84BB-58B9A708A9BC}" type="pres">
      <dgm:prSet presAssocID="{196D6B75-FAC3-4EA8-B2E7-F865B7E62C5A}" presName="compNode" presStyleCnt="0"/>
      <dgm:spPr/>
    </dgm:pt>
    <dgm:pt modelId="{9F4746B3-C0CD-45ED-88FA-65EBEDE708BB}" type="pres">
      <dgm:prSet presAssocID="{196D6B75-FAC3-4EA8-B2E7-F865B7E62C5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D91FC00-6BD8-421B-A645-24AA7EDBD0F9}" type="pres">
      <dgm:prSet presAssocID="{196D6B75-FAC3-4EA8-B2E7-F865B7E62C5A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72DDF8-24AD-4B22-A425-474C3DB9A8D6}" type="pres">
      <dgm:prSet presAssocID="{196D6B75-FAC3-4EA8-B2E7-F865B7E62C5A}" presName="spaceRect" presStyleCnt="0"/>
      <dgm:spPr/>
    </dgm:pt>
    <dgm:pt modelId="{A872506F-3854-4FF6-A81C-C002C15FC03F}" type="pres">
      <dgm:prSet presAssocID="{196D6B75-FAC3-4EA8-B2E7-F865B7E62C5A}" presName="textRect" presStyleLbl="revTx" presStyleIdx="1" presStyleCnt="3">
        <dgm:presLayoutVars>
          <dgm:chMax val="1"/>
          <dgm:chPref val="1"/>
        </dgm:presLayoutVars>
      </dgm:prSet>
      <dgm:spPr/>
    </dgm:pt>
    <dgm:pt modelId="{21836510-A7DA-4571-A591-8A9EB04EBCCB}" type="pres">
      <dgm:prSet presAssocID="{716956B6-75DF-4C8B-9CBE-F8DADBCA1D7B}" presName="sibTrans" presStyleCnt="0"/>
      <dgm:spPr/>
    </dgm:pt>
    <dgm:pt modelId="{7A2C8473-0FD5-4CF2-A128-E058658E8503}" type="pres">
      <dgm:prSet presAssocID="{27DB7645-65EE-4D11-A108-A0C9EF064833}" presName="compNode" presStyleCnt="0"/>
      <dgm:spPr/>
    </dgm:pt>
    <dgm:pt modelId="{68D6D5A1-6059-4638-8201-D5F6D82C3783}" type="pres">
      <dgm:prSet presAssocID="{27DB7645-65EE-4D11-A108-A0C9EF06483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FE5F168-BC82-4846-9D19-6E2C558CB2F4}" type="pres">
      <dgm:prSet presAssocID="{27DB7645-65EE-4D11-A108-A0C9EF064833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0B0A4CB-CABA-4774-9FA0-F730DDECBBD7}" type="pres">
      <dgm:prSet presAssocID="{27DB7645-65EE-4D11-A108-A0C9EF064833}" presName="spaceRect" presStyleCnt="0"/>
      <dgm:spPr/>
    </dgm:pt>
    <dgm:pt modelId="{D8F3DF66-0804-408F-B00A-3200498F16C5}" type="pres">
      <dgm:prSet presAssocID="{27DB7645-65EE-4D11-A108-A0C9EF0648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5BAF66-0819-46FA-835F-88D7D2C2AE72}" srcId="{4C5B7CB8-B8EE-40C9-AABC-2A718686DF3B}" destId="{27DB7645-65EE-4D11-A108-A0C9EF064833}" srcOrd="2" destOrd="0" parTransId="{7C786DA8-9DD3-45C0-9021-194955755BA2}" sibTransId="{8EB82B0A-5E1E-4453-B9C4-A64CDB09C3C0}"/>
    <dgm:cxn modelId="{33DAB46F-23BD-49F5-AE37-74CF9207F001}" type="presOf" srcId="{27DB7645-65EE-4D11-A108-A0C9EF064833}" destId="{D8F3DF66-0804-408F-B00A-3200498F16C5}" srcOrd="0" destOrd="0" presId="urn:microsoft.com/office/officeart/2018/5/layout/IconLeafLabelList"/>
    <dgm:cxn modelId="{3C41C685-0AF5-4D8B-8A3E-2537A894F1D7}" srcId="{4C5B7CB8-B8EE-40C9-AABC-2A718686DF3B}" destId="{2C33F883-43B0-4787-8CE1-44874F0D2F8B}" srcOrd="0" destOrd="0" parTransId="{BB617AB2-AB50-4335-A9F0-C283F4127207}" sibTransId="{BF15FC60-29FF-4B83-B8EC-B1BDD18608F8}"/>
    <dgm:cxn modelId="{DF5F9986-214A-454C-8617-F7DF82FDFFF2}" type="presOf" srcId="{4C5B7CB8-B8EE-40C9-AABC-2A718686DF3B}" destId="{9CEC1824-6BF9-42E6-9060-489E8791F1C7}" srcOrd="0" destOrd="0" presId="urn:microsoft.com/office/officeart/2018/5/layout/IconLeafLabelList"/>
    <dgm:cxn modelId="{FB96FDA9-88DB-4ADB-8237-D85CE1A50019}" type="presOf" srcId="{196D6B75-FAC3-4EA8-B2E7-F865B7E62C5A}" destId="{A872506F-3854-4FF6-A81C-C002C15FC03F}" srcOrd="0" destOrd="0" presId="urn:microsoft.com/office/officeart/2018/5/layout/IconLeafLabelList"/>
    <dgm:cxn modelId="{183B1EF1-AA93-4F66-B702-5EEA39527CE0}" type="presOf" srcId="{2C33F883-43B0-4787-8CE1-44874F0D2F8B}" destId="{1DBE7C65-074B-4D00-A633-D13D8A891F7F}" srcOrd="0" destOrd="0" presId="urn:microsoft.com/office/officeart/2018/5/layout/IconLeafLabelList"/>
    <dgm:cxn modelId="{DCF114F8-5858-48E3-A333-6838FCCE031C}" srcId="{4C5B7CB8-B8EE-40C9-AABC-2A718686DF3B}" destId="{196D6B75-FAC3-4EA8-B2E7-F865B7E62C5A}" srcOrd="1" destOrd="0" parTransId="{B60B7848-1836-452B-A86F-A94074215535}" sibTransId="{716956B6-75DF-4C8B-9CBE-F8DADBCA1D7B}"/>
    <dgm:cxn modelId="{9BBBFA0B-683D-4668-9286-65AA3A71FCEC}" type="presParOf" srcId="{9CEC1824-6BF9-42E6-9060-489E8791F1C7}" destId="{3722C5E1-DCD0-4E35-9A50-49D776D34077}" srcOrd="0" destOrd="0" presId="urn:microsoft.com/office/officeart/2018/5/layout/IconLeafLabelList"/>
    <dgm:cxn modelId="{9BFA3689-902B-42F7-B473-D1870876155F}" type="presParOf" srcId="{3722C5E1-DCD0-4E35-9A50-49D776D34077}" destId="{227CECEA-7105-4C97-81AA-C39ED5ECE615}" srcOrd="0" destOrd="0" presId="urn:microsoft.com/office/officeart/2018/5/layout/IconLeafLabelList"/>
    <dgm:cxn modelId="{075C603B-4080-4F07-92E6-F52709612F81}" type="presParOf" srcId="{3722C5E1-DCD0-4E35-9A50-49D776D34077}" destId="{971804E7-D181-4636-B700-A44EE3B8A137}" srcOrd="1" destOrd="0" presId="urn:microsoft.com/office/officeart/2018/5/layout/IconLeafLabelList"/>
    <dgm:cxn modelId="{2C962081-919F-4503-B980-7D2D4FF17F62}" type="presParOf" srcId="{3722C5E1-DCD0-4E35-9A50-49D776D34077}" destId="{2B54A9F4-25EC-46DA-872B-DDECFD96AFD1}" srcOrd="2" destOrd="0" presId="urn:microsoft.com/office/officeart/2018/5/layout/IconLeafLabelList"/>
    <dgm:cxn modelId="{461E945F-FA48-4CA6-A2BA-F8598E8C5E8F}" type="presParOf" srcId="{3722C5E1-DCD0-4E35-9A50-49D776D34077}" destId="{1DBE7C65-074B-4D00-A633-D13D8A891F7F}" srcOrd="3" destOrd="0" presId="urn:microsoft.com/office/officeart/2018/5/layout/IconLeafLabelList"/>
    <dgm:cxn modelId="{5D9CD968-0E3E-4837-AD7E-B81BB3602915}" type="presParOf" srcId="{9CEC1824-6BF9-42E6-9060-489E8791F1C7}" destId="{87C72B2A-FB99-40CC-BE36-64ED55FCD4D9}" srcOrd="1" destOrd="0" presId="urn:microsoft.com/office/officeart/2018/5/layout/IconLeafLabelList"/>
    <dgm:cxn modelId="{D8DF2168-34D2-462E-87AF-64903488C9DA}" type="presParOf" srcId="{9CEC1824-6BF9-42E6-9060-489E8791F1C7}" destId="{A49DB33A-9D4A-453F-84BB-58B9A708A9BC}" srcOrd="2" destOrd="0" presId="urn:microsoft.com/office/officeart/2018/5/layout/IconLeafLabelList"/>
    <dgm:cxn modelId="{B0361E49-AD38-4865-AE2A-17BCD795422A}" type="presParOf" srcId="{A49DB33A-9D4A-453F-84BB-58B9A708A9BC}" destId="{9F4746B3-C0CD-45ED-88FA-65EBEDE708BB}" srcOrd="0" destOrd="0" presId="urn:microsoft.com/office/officeart/2018/5/layout/IconLeafLabelList"/>
    <dgm:cxn modelId="{3171DF10-9613-455D-8AAE-8549532B5AE2}" type="presParOf" srcId="{A49DB33A-9D4A-453F-84BB-58B9A708A9BC}" destId="{5D91FC00-6BD8-421B-A645-24AA7EDBD0F9}" srcOrd="1" destOrd="0" presId="urn:microsoft.com/office/officeart/2018/5/layout/IconLeafLabelList"/>
    <dgm:cxn modelId="{410CBBC2-F57A-4BFC-B04B-AD5F2C565F87}" type="presParOf" srcId="{A49DB33A-9D4A-453F-84BB-58B9A708A9BC}" destId="{9472DDF8-24AD-4B22-A425-474C3DB9A8D6}" srcOrd="2" destOrd="0" presId="urn:microsoft.com/office/officeart/2018/5/layout/IconLeafLabelList"/>
    <dgm:cxn modelId="{9286F233-CCD8-42BD-B5F9-D7DAAF5CDD81}" type="presParOf" srcId="{A49DB33A-9D4A-453F-84BB-58B9A708A9BC}" destId="{A872506F-3854-4FF6-A81C-C002C15FC03F}" srcOrd="3" destOrd="0" presId="urn:microsoft.com/office/officeart/2018/5/layout/IconLeafLabelList"/>
    <dgm:cxn modelId="{9833D8A1-497E-4D47-8AE2-EA62BEDEA266}" type="presParOf" srcId="{9CEC1824-6BF9-42E6-9060-489E8791F1C7}" destId="{21836510-A7DA-4571-A591-8A9EB04EBCCB}" srcOrd="3" destOrd="0" presId="urn:microsoft.com/office/officeart/2018/5/layout/IconLeafLabelList"/>
    <dgm:cxn modelId="{59428114-8311-43BA-89B0-3134B2F60ACE}" type="presParOf" srcId="{9CEC1824-6BF9-42E6-9060-489E8791F1C7}" destId="{7A2C8473-0FD5-4CF2-A128-E058658E8503}" srcOrd="4" destOrd="0" presId="urn:microsoft.com/office/officeart/2018/5/layout/IconLeafLabelList"/>
    <dgm:cxn modelId="{E1042D65-0AFB-4E0C-9914-B91BC9F51A57}" type="presParOf" srcId="{7A2C8473-0FD5-4CF2-A128-E058658E8503}" destId="{68D6D5A1-6059-4638-8201-D5F6D82C3783}" srcOrd="0" destOrd="0" presId="urn:microsoft.com/office/officeart/2018/5/layout/IconLeafLabelList"/>
    <dgm:cxn modelId="{EC146B74-A28B-491D-979B-2C3B729F5048}" type="presParOf" srcId="{7A2C8473-0FD5-4CF2-A128-E058658E8503}" destId="{EFE5F168-BC82-4846-9D19-6E2C558CB2F4}" srcOrd="1" destOrd="0" presId="urn:microsoft.com/office/officeart/2018/5/layout/IconLeafLabelList"/>
    <dgm:cxn modelId="{650BC6C9-170B-4E4E-B945-DD97919C1419}" type="presParOf" srcId="{7A2C8473-0FD5-4CF2-A128-E058658E8503}" destId="{30B0A4CB-CABA-4774-9FA0-F730DDECBBD7}" srcOrd="2" destOrd="0" presId="urn:microsoft.com/office/officeart/2018/5/layout/IconLeafLabelList"/>
    <dgm:cxn modelId="{7E3CF991-D3A8-4F34-AF3B-C8303262BCC1}" type="presParOf" srcId="{7A2C8473-0FD5-4CF2-A128-E058658E8503}" destId="{D8F3DF66-0804-408F-B00A-3200498F16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421C57-5695-4287-AE16-EEFC1850072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C525F56-45B4-4986-954D-62BAE684AE71}">
      <dgm:prSet/>
      <dgm:spPr/>
      <dgm:t>
        <a:bodyPr/>
        <a:lstStyle/>
        <a:p>
          <a:r>
            <a:rPr lang="en-US"/>
            <a:t>OWASP ZAP is an easy to use integrated pen testing tool for finding vulnerabilities in web applications.</a:t>
          </a:r>
        </a:p>
      </dgm:t>
    </dgm:pt>
    <dgm:pt modelId="{C92DD85E-EFCE-4C99-AF4E-F89DA81D48F0}" type="parTrans" cxnId="{DFB92C98-162D-4806-B2CC-5AA592C5334A}">
      <dgm:prSet/>
      <dgm:spPr/>
      <dgm:t>
        <a:bodyPr/>
        <a:lstStyle/>
        <a:p>
          <a:endParaRPr lang="en-US"/>
        </a:p>
      </dgm:t>
    </dgm:pt>
    <dgm:pt modelId="{F242AEFC-2D88-43B6-8B8E-EE90272EDD82}" type="sibTrans" cxnId="{DFB92C98-162D-4806-B2CC-5AA592C5334A}">
      <dgm:prSet/>
      <dgm:spPr/>
      <dgm:t>
        <a:bodyPr/>
        <a:lstStyle/>
        <a:p>
          <a:endParaRPr lang="en-US"/>
        </a:p>
      </dgm:t>
    </dgm:pt>
    <dgm:pt modelId="{1B121E8A-810E-419F-8009-96D40CC8CD94}">
      <dgm:prSet/>
      <dgm:spPr/>
      <dgm:t>
        <a:bodyPr/>
        <a:lstStyle/>
        <a:p>
          <a:r>
            <a:rPr lang="en-US"/>
            <a:t>Zap provides automated scanners and a set of tools for manually finding vulnerabilities.</a:t>
          </a:r>
        </a:p>
      </dgm:t>
    </dgm:pt>
    <dgm:pt modelId="{13DD605E-5683-4734-81DD-3A3B4C99B03F}" type="parTrans" cxnId="{26CC9F4E-EDF5-45E4-A096-5EFCE36736F5}">
      <dgm:prSet/>
      <dgm:spPr/>
      <dgm:t>
        <a:bodyPr/>
        <a:lstStyle/>
        <a:p>
          <a:endParaRPr lang="en-US"/>
        </a:p>
      </dgm:t>
    </dgm:pt>
    <dgm:pt modelId="{92A370A4-D593-4006-80FB-0B7BBCBD5A28}" type="sibTrans" cxnId="{26CC9F4E-EDF5-45E4-A096-5EFCE36736F5}">
      <dgm:prSet/>
      <dgm:spPr/>
      <dgm:t>
        <a:bodyPr/>
        <a:lstStyle/>
        <a:p>
          <a:endParaRPr lang="en-US"/>
        </a:p>
      </dgm:t>
    </dgm:pt>
    <dgm:pt modelId="{02794ED4-B985-483E-ABF4-4204942DD90A}">
      <dgm:prSet/>
      <dgm:spPr/>
      <dgm:t>
        <a:bodyPr/>
        <a:lstStyle/>
        <a:p>
          <a:r>
            <a:rPr lang="en-US"/>
            <a:t>Zap is a great tool for most open source security testing needs.</a:t>
          </a:r>
        </a:p>
      </dgm:t>
    </dgm:pt>
    <dgm:pt modelId="{64EB04F2-55E7-44B6-A668-EEF7E7E91872}" type="parTrans" cxnId="{FF9FF443-A101-4C5C-AFFF-2458034EB49A}">
      <dgm:prSet/>
      <dgm:spPr/>
      <dgm:t>
        <a:bodyPr/>
        <a:lstStyle/>
        <a:p>
          <a:endParaRPr lang="en-US"/>
        </a:p>
      </dgm:t>
    </dgm:pt>
    <dgm:pt modelId="{C2212C05-ABA3-44F5-9A03-3CB3147F356B}" type="sibTrans" cxnId="{FF9FF443-A101-4C5C-AFFF-2458034EB49A}">
      <dgm:prSet/>
      <dgm:spPr/>
      <dgm:t>
        <a:bodyPr/>
        <a:lstStyle/>
        <a:p>
          <a:endParaRPr lang="en-US"/>
        </a:p>
      </dgm:t>
    </dgm:pt>
    <dgm:pt modelId="{D39BFC87-6464-4300-BE1B-F5D43EBE5534}" type="pres">
      <dgm:prSet presAssocID="{54421C57-5695-4287-AE16-EEFC18500721}" presName="root" presStyleCnt="0">
        <dgm:presLayoutVars>
          <dgm:dir/>
          <dgm:resizeHandles val="exact"/>
        </dgm:presLayoutVars>
      </dgm:prSet>
      <dgm:spPr/>
    </dgm:pt>
    <dgm:pt modelId="{301C3DF5-5266-4940-AF8C-A4B286680471}" type="pres">
      <dgm:prSet presAssocID="{BC525F56-45B4-4986-954D-62BAE684AE71}" presName="compNode" presStyleCnt="0"/>
      <dgm:spPr/>
    </dgm:pt>
    <dgm:pt modelId="{6D130E77-E94B-4D01-8C40-40DCF07FAE43}" type="pres">
      <dgm:prSet presAssocID="{BC525F56-45B4-4986-954D-62BAE684AE71}" presName="bgRect" presStyleLbl="bgShp" presStyleIdx="0" presStyleCnt="3"/>
      <dgm:spPr/>
    </dgm:pt>
    <dgm:pt modelId="{6EAF2D56-F705-4458-A669-55B3D2F9113B}" type="pres">
      <dgm:prSet presAssocID="{BC525F56-45B4-4986-954D-62BAE684A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F93BFE6-0ADE-4DF2-8CB1-C1A147F35D59}" type="pres">
      <dgm:prSet presAssocID="{BC525F56-45B4-4986-954D-62BAE684AE71}" presName="spaceRect" presStyleCnt="0"/>
      <dgm:spPr/>
    </dgm:pt>
    <dgm:pt modelId="{C16FD87E-E7C0-4581-8028-630DCAA35180}" type="pres">
      <dgm:prSet presAssocID="{BC525F56-45B4-4986-954D-62BAE684AE71}" presName="parTx" presStyleLbl="revTx" presStyleIdx="0" presStyleCnt="3">
        <dgm:presLayoutVars>
          <dgm:chMax val="0"/>
          <dgm:chPref val="0"/>
        </dgm:presLayoutVars>
      </dgm:prSet>
      <dgm:spPr/>
    </dgm:pt>
    <dgm:pt modelId="{71C8602D-187E-482A-84A9-3ECB6A1D442A}" type="pres">
      <dgm:prSet presAssocID="{F242AEFC-2D88-43B6-8B8E-EE90272EDD82}" presName="sibTrans" presStyleCnt="0"/>
      <dgm:spPr/>
    </dgm:pt>
    <dgm:pt modelId="{6796721F-F6F8-4047-B45F-9D1E668C724C}" type="pres">
      <dgm:prSet presAssocID="{1B121E8A-810E-419F-8009-96D40CC8CD94}" presName="compNode" presStyleCnt="0"/>
      <dgm:spPr/>
    </dgm:pt>
    <dgm:pt modelId="{DEFABDEB-AA33-407B-8068-F9E24F2E7819}" type="pres">
      <dgm:prSet presAssocID="{1B121E8A-810E-419F-8009-96D40CC8CD94}" presName="bgRect" presStyleLbl="bgShp" presStyleIdx="1" presStyleCnt="3"/>
      <dgm:spPr/>
    </dgm:pt>
    <dgm:pt modelId="{784B53E8-BD66-48D4-ABEF-5374ECB9BE73}" type="pres">
      <dgm:prSet presAssocID="{1B121E8A-810E-419F-8009-96D40CC8C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2C9259-5781-46D6-B599-57F892FA18EF}" type="pres">
      <dgm:prSet presAssocID="{1B121E8A-810E-419F-8009-96D40CC8CD94}" presName="spaceRect" presStyleCnt="0"/>
      <dgm:spPr/>
    </dgm:pt>
    <dgm:pt modelId="{EDFA48CC-C914-4E01-953D-7B20F1BF9563}" type="pres">
      <dgm:prSet presAssocID="{1B121E8A-810E-419F-8009-96D40CC8CD94}" presName="parTx" presStyleLbl="revTx" presStyleIdx="1" presStyleCnt="3">
        <dgm:presLayoutVars>
          <dgm:chMax val="0"/>
          <dgm:chPref val="0"/>
        </dgm:presLayoutVars>
      </dgm:prSet>
      <dgm:spPr/>
    </dgm:pt>
    <dgm:pt modelId="{533D6550-D62C-4344-9B9D-7C36C5D6F757}" type="pres">
      <dgm:prSet presAssocID="{92A370A4-D593-4006-80FB-0B7BBCBD5A28}" presName="sibTrans" presStyleCnt="0"/>
      <dgm:spPr/>
    </dgm:pt>
    <dgm:pt modelId="{916BDCC7-374C-4D67-BBAF-C2014CE637E3}" type="pres">
      <dgm:prSet presAssocID="{02794ED4-B985-483E-ABF4-4204942DD90A}" presName="compNode" presStyleCnt="0"/>
      <dgm:spPr/>
    </dgm:pt>
    <dgm:pt modelId="{DE6D4533-F9EB-4FF2-9E98-53E96D556AA6}" type="pres">
      <dgm:prSet presAssocID="{02794ED4-B985-483E-ABF4-4204942DD90A}" presName="bgRect" presStyleLbl="bgShp" presStyleIdx="2" presStyleCnt="3"/>
      <dgm:spPr/>
    </dgm:pt>
    <dgm:pt modelId="{2EDA51E3-1BA9-4249-A512-CEFB015CD14F}" type="pres">
      <dgm:prSet presAssocID="{02794ED4-B985-483E-ABF4-4204942DD9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1A584F-8BF6-45BB-BB2A-028461EF548E}" type="pres">
      <dgm:prSet presAssocID="{02794ED4-B985-483E-ABF4-4204942DD90A}" presName="spaceRect" presStyleCnt="0"/>
      <dgm:spPr/>
    </dgm:pt>
    <dgm:pt modelId="{39A34211-3298-4FEC-BA37-1959E37209E4}" type="pres">
      <dgm:prSet presAssocID="{02794ED4-B985-483E-ABF4-4204942DD9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73E20-9A97-4147-9879-FAACA298B985}" type="presOf" srcId="{BC525F56-45B4-4986-954D-62BAE684AE71}" destId="{C16FD87E-E7C0-4581-8028-630DCAA35180}" srcOrd="0" destOrd="0" presId="urn:microsoft.com/office/officeart/2018/2/layout/IconVerticalSolidList"/>
    <dgm:cxn modelId="{FF9FF443-A101-4C5C-AFFF-2458034EB49A}" srcId="{54421C57-5695-4287-AE16-EEFC18500721}" destId="{02794ED4-B985-483E-ABF4-4204942DD90A}" srcOrd="2" destOrd="0" parTransId="{64EB04F2-55E7-44B6-A668-EEF7E7E91872}" sibTransId="{C2212C05-ABA3-44F5-9A03-3CB3147F356B}"/>
    <dgm:cxn modelId="{26CC9F4E-EDF5-45E4-A096-5EFCE36736F5}" srcId="{54421C57-5695-4287-AE16-EEFC18500721}" destId="{1B121E8A-810E-419F-8009-96D40CC8CD94}" srcOrd="1" destOrd="0" parTransId="{13DD605E-5683-4734-81DD-3A3B4C99B03F}" sibTransId="{92A370A4-D593-4006-80FB-0B7BBCBD5A28}"/>
    <dgm:cxn modelId="{DFB92C98-162D-4806-B2CC-5AA592C5334A}" srcId="{54421C57-5695-4287-AE16-EEFC18500721}" destId="{BC525F56-45B4-4986-954D-62BAE684AE71}" srcOrd="0" destOrd="0" parTransId="{C92DD85E-EFCE-4C99-AF4E-F89DA81D48F0}" sibTransId="{F242AEFC-2D88-43B6-8B8E-EE90272EDD82}"/>
    <dgm:cxn modelId="{43B113C7-E665-4699-973D-A3D374681717}" type="presOf" srcId="{02794ED4-B985-483E-ABF4-4204942DD90A}" destId="{39A34211-3298-4FEC-BA37-1959E37209E4}" srcOrd="0" destOrd="0" presId="urn:microsoft.com/office/officeart/2018/2/layout/IconVerticalSolidList"/>
    <dgm:cxn modelId="{C3227AD6-77AA-4D0A-839D-4D4A6F03A1DC}" type="presOf" srcId="{1B121E8A-810E-419F-8009-96D40CC8CD94}" destId="{EDFA48CC-C914-4E01-953D-7B20F1BF9563}" srcOrd="0" destOrd="0" presId="urn:microsoft.com/office/officeart/2018/2/layout/IconVerticalSolidList"/>
    <dgm:cxn modelId="{6365BFDC-D29C-4371-A477-0EE95C976A94}" type="presOf" srcId="{54421C57-5695-4287-AE16-EEFC18500721}" destId="{D39BFC87-6464-4300-BE1B-F5D43EBE5534}" srcOrd="0" destOrd="0" presId="urn:microsoft.com/office/officeart/2018/2/layout/IconVerticalSolidList"/>
    <dgm:cxn modelId="{DCE467C0-5963-4A34-918C-71F194CC2179}" type="presParOf" srcId="{D39BFC87-6464-4300-BE1B-F5D43EBE5534}" destId="{301C3DF5-5266-4940-AF8C-A4B286680471}" srcOrd="0" destOrd="0" presId="urn:microsoft.com/office/officeart/2018/2/layout/IconVerticalSolidList"/>
    <dgm:cxn modelId="{4E72BEC0-6E03-46E0-BF7B-DCAB8486C5C0}" type="presParOf" srcId="{301C3DF5-5266-4940-AF8C-A4B286680471}" destId="{6D130E77-E94B-4D01-8C40-40DCF07FAE43}" srcOrd="0" destOrd="0" presId="urn:microsoft.com/office/officeart/2018/2/layout/IconVerticalSolidList"/>
    <dgm:cxn modelId="{5B69B7CA-F286-4F87-8162-431C3C228B2D}" type="presParOf" srcId="{301C3DF5-5266-4940-AF8C-A4B286680471}" destId="{6EAF2D56-F705-4458-A669-55B3D2F9113B}" srcOrd="1" destOrd="0" presId="urn:microsoft.com/office/officeart/2018/2/layout/IconVerticalSolidList"/>
    <dgm:cxn modelId="{CDFEE5BA-F3C0-4BDA-B820-EB1E152A8576}" type="presParOf" srcId="{301C3DF5-5266-4940-AF8C-A4B286680471}" destId="{CF93BFE6-0ADE-4DF2-8CB1-C1A147F35D59}" srcOrd="2" destOrd="0" presId="urn:microsoft.com/office/officeart/2018/2/layout/IconVerticalSolidList"/>
    <dgm:cxn modelId="{3653B3A3-3058-4340-9A82-EAD4DDF1F1D1}" type="presParOf" srcId="{301C3DF5-5266-4940-AF8C-A4B286680471}" destId="{C16FD87E-E7C0-4581-8028-630DCAA35180}" srcOrd="3" destOrd="0" presId="urn:microsoft.com/office/officeart/2018/2/layout/IconVerticalSolidList"/>
    <dgm:cxn modelId="{B4BC81AA-DB39-453E-96C2-F0B37F71C639}" type="presParOf" srcId="{D39BFC87-6464-4300-BE1B-F5D43EBE5534}" destId="{71C8602D-187E-482A-84A9-3ECB6A1D442A}" srcOrd="1" destOrd="0" presId="urn:microsoft.com/office/officeart/2018/2/layout/IconVerticalSolidList"/>
    <dgm:cxn modelId="{90CE0801-4750-4705-ACAB-0319F8761316}" type="presParOf" srcId="{D39BFC87-6464-4300-BE1B-F5D43EBE5534}" destId="{6796721F-F6F8-4047-B45F-9D1E668C724C}" srcOrd="2" destOrd="0" presId="urn:microsoft.com/office/officeart/2018/2/layout/IconVerticalSolidList"/>
    <dgm:cxn modelId="{89C652A0-7BE2-49C7-9BB5-726DBF1D2A53}" type="presParOf" srcId="{6796721F-F6F8-4047-B45F-9D1E668C724C}" destId="{DEFABDEB-AA33-407B-8068-F9E24F2E7819}" srcOrd="0" destOrd="0" presId="urn:microsoft.com/office/officeart/2018/2/layout/IconVerticalSolidList"/>
    <dgm:cxn modelId="{C5E56AD4-92C6-413E-B5C2-2B4241EF4F84}" type="presParOf" srcId="{6796721F-F6F8-4047-B45F-9D1E668C724C}" destId="{784B53E8-BD66-48D4-ABEF-5374ECB9BE73}" srcOrd="1" destOrd="0" presId="urn:microsoft.com/office/officeart/2018/2/layout/IconVerticalSolidList"/>
    <dgm:cxn modelId="{4DCC8C63-D41F-410F-A0C0-41CFE453D0CF}" type="presParOf" srcId="{6796721F-F6F8-4047-B45F-9D1E668C724C}" destId="{A32C9259-5781-46D6-B599-57F892FA18EF}" srcOrd="2" destOrd="0" presId="urn:microsoft.com/office/officeart/2018/2/layout/IconVerticalSolidList"/>
    <dgm:cxn modelId="{78B8C945-BA22-42DA-B0A4-F51E2FA6DD5B}" type="presParOf" srcId="{6796721F-F6F8-4047-B45F-9D1E668C724C}" destId="{EDFA48CC-C914-4E01-953D-7B20F1BF9563}" srcOrd="3" destOrd="0" presId="urn:microsoft.com/office/officeart/2018/2/layout/IconVerticalSolidList"/>
    <dgm:cxn modelId="{001F453E-E079-4736-B060-97444BCEA569}" type="presParOf" srcId="{D39BFC87-6464-4300-BE1B-F5D43EBE5534}" destId="{533D6550-D62C-4344-9B9D-7C36C5D6F757}" srcOrd="3" destOrd="0" presId="urn:microsoft.com/office/officeart/2018/2/layout/IconVerticalSolidList"/>
    <dgm:cxn modelId="{5DF22C17-4F63-443E-9C4E-69C33FDBC3E3}" type="presParOf" srcId="{D39BFC87-6464-4300-BE1B-F5D43EBE5534}" destId="{916BDCC7-374C-4D67-BBAF-C2014CE637E3}" srcOrd="4" destOrd="0" presId="urn:microsoft.com/office/officeart/2018/2/layout/IconVerticalSolidList"/>
    <dgm:cxn modelId="{E708E9D8-41B7-48A6-93BE-92CB376135FD}" type="presParOf" srcId="{916BDCC7-374C-4D67-BBAF-C2014CE637E3}" destId="{DE6D4533-F9EB-4FF2-9E98-53E96D556AA6}" srcOrd="0" destOrd="0" presId="urn:microsoft.com/office/officeart/2018/2/layout/IconVerticalSolidList"/>
    <dgm:cxn modelId="{6A63EE44-0992-4D13-A9EB-65BEEE789E1B}" type="presParOf" srcId="{916BDCC7-374C-4D67-BBAF-C2014CE637E3}" destId="{2EDA51E3-1BA9-4249-A512-CEFB015CD14F}" srcOrd="1" destOrd="0" presId="urn:microsoft.com/office/officeart/2018/2/layout/IconVerticalSolidList"/>
    <dgm:cxn modelId="{2E540581-51C8-411A-8AA8-73670D70AAAC}" type="presParOf" srcId="{916BDCC7-374C-4D67-BBAF-C2014CE637E3}" destId="{501A584F-8BF6-45BB-BB2A-028461EF548E}" srcOrd="2" destOrd="0" presId="urn:microsoft.com/office/officeart/2018/2/layout/IconVerticalSolidList"/>
    <dgm:cxn modelId="{F9296B95-27E6-4463-9277-9D1E9A101664}" type="presParOf" srcId="{916BDCC7-374C-4D67-BBAF-C2014CE637E3}" destId="{39A34211-3298-4FEC-BA37-1959E3720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15B8CC-BD93-4E78-B41B-734FA1AC8F89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EFA80FF-F3CE-4ACD-BE86-17D8C839CC68}">
      <dgm:prSet/>
      <dgm:spPr/>
      <dgm:t>
        <a:bodyPr/>
        <a:lstStyle/>
        <a:p>
          <a:r>
            <a:rPr lang="en-US"/>
            <a:t>Application Security Testing in Production!</a:t>
          </a:r>
        </a:p>
      </dgm:t>
    </dgm:pt>
    <dgm:pt modelId="{73265421-4C45-4A72-8DCC-511495D6DCFD}" type="parTrans" cxnId="{8F3BCE78-682D-4040-8ECA-E36AA2B25256}">
      <dgm:prSet/>
      <dgm:spPr/>
      <dgm:t>
        <a:bodyPr/>
        <a:lstStyle/>
        <a:p>
          <a:endParaRPr lang="en-US"/>
        </a:p>
      </dgm:t>
    </dgm:pt>
    <dgm:pt modelId="{BFDCDA1B-B671-4E03-973F-9BAC8A3534C9}" type="sibTrans" cxnId="{8F3BCE78-682D-4040-8ECA-E36AA2B25256}">
      <dgm:prSet/>
      <dgm:spPr/>
      <dgm:t>
        <a:bodyPr/>
        <a:lstStyle/>
        <a:p>
          <a:endParaRPr lang="en-US"/>
        </a:p>
      </dgm:t>
    </dgm:pt>
    <dgm:pt modelId="{A800F17F-C3DA-4208-8399-8098C4B84990}">
      <dgm:prSet/>
      <dgm:spPr/>
      <dgm:t>
        <a:bodyPr/>
        <a:lstStyle/>
        <a:p>
          <a:r>
            <a:rPr lang="en-US"/>
            <a:t>Bug bounty hunters earn between $10,000-$500,000/year as hunters</a:t>
          </a:r>
        </a:p>
      </dgm:t>
    </dgm:pt>
    <dgm:pt modelId="{D4635A84-C6D2-40A5-8125-F81E0AB4FCB7}" type="parTrans" cxnId="{DA3BB612-807F-497B-A5A9-A2329C213E99}">
      <dgm:prSet/>
      <dgm:spPr/>
      <dgm:t>
        <a:bodyPr/>
        <a:lstStyle/>
        <a:p>
          <a:endParaRPr lang="en-US"/>
        </a:p>
      </dgm:t>
    </dgm:pt>
    <dgm:pt modelId="{DE7C6746-FDE7-4E5A-A683-7860B14D34DB}" type="sibTrans" cxnId="{DA3BB612-807F-497B-A5A9-A2329C213E99}">
      <dgm:prSet/>
      <dgm:spPr/>
      <dgm:t>
        <a:bodyPr/>
        <a:lstStyle/>
        <a:p>
          <a:endParaRPr lang="en-US"/>
        </a:p>
      </dgm:t>
    </dgm:pt>
    <dgm:pt modelId="{A41EFD8B-65DC-4AB0-B99B-4B39D2AC7A5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www.hackerone.com</a:t>
          </a:r>
          <a:endParaRPr lang="en-US"/>
        </a:p>
      </dgm:t>
    </dgm:pt>
    <dgm:pt modelId="{D5C70DC2-9FF9-466F-8876-330D877A04D3}" type="parTrans" cxnId="{968A3BB5-DD2D-4984-B836-22A53AFF6562}">
      <dgm:prSet/>
      <dgm:spPr/>
      <dgm:t>
        <a:bodyPr/>
        <a:lstStyle/>
        <a:p>
          <a:endParaRPr lang="en-US"/>
        </a:p>
      </dgm:t>
    </dgm:pt>
    <dgm:pt modelId="{753B668F-944E-459A-BC43-1DB84AA382D7}" type="sibTrans" cxnId="{968A3BB5-DD2D-4984-B836-22A53AFF6562}">
      <dgm:prSet/>
      <dgm:spPr/>
      <dgm:t>
        <a:bodyPr/>
        <a:lstStyle/>
        <a:p>
          <a:endParaRPr lang="en-US"/>
        </a:p>
      </dgm:t>
    </dgm:pt>
    <dgm:pt modelId="{BC00D6B7-44B7-4FF0-8C7C-1BDE22CA4FA6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www.bugcrowd.com</a:t>
          </a:r>
          <a:endParaRPr lang="en-US"/>
        </a:p>
      </dgm:t>
    </dgm:pt>
    <dgm:pt modelId="{42B37DF2-D7B1-46FD-AE52-CF2BEF63980A}" type="parTrans" cxnId="{A859B9F2-250E-432B-9663-A567BF59ACAA}">
      <dgm:prSet/>
      <dgm:spPr/>
      <dgm:t>
        <a:bodyPr/>
        <a:lstStyle/>
        <a:p>
          <a:endParaRPr lang="en-US"/>
        </a:p>
      </dgm:t>
    </dgm:pt>
    <dgm:pt modelId="{C8A04267-E72E-43D1-AF67-F91A50D7732F}" type="sibTrans" cxnId="{A859B9F2-250E-432B-9663-A567BF59ACAA}">
      <dgm:prSet/>
      <dgm:spPr/>
      <dgm:t>
        <a:bodyPr/>
        <a:lstStyle/>
        <a:p>
          <a:endParaRPr lang="en-US"/>
        </a:p>
      </dgm:t>
    </dgm:pt>
    <dgm:pt modelId="{D1B186BA-06B3-4152-8CC0-5933FAF77D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https://www.hacker101.com/</a:t>
          </a:r>
          <a:endParaRPr lang="en-US"/>
        </a:p>
      </dgm:t>
    </dgm:pt>
    <dgm:pt modelId="{A7965CAF-4257-44EE-914E-F93F238EA91F}" type="parTrans" cxnId="{88B2D7AD-3742-4A46-8F9B-2A8665B64EB3}">
      <dgm:prSet/>
      <dgm:spPr/>
      <dgm:t>
        <a:bodyPr/>
        <a:lstStyle/>
        <a:p>
          <a:endParaRPr lang="en-US"/>
        </a:p>
      </dgm:t>
    </dgm:pt>
    <dgm:pt modelId="{78975FAA-AC7A-4E77-9344-6E1C48340F9A}" type="sibTrans" cxnId="{88B2D7AD-3742-4A46-8F9B-2A8665B64EB3}">
      <dgm:prSet/>
      <dgm:spPr/>
      <dgm:t>
        <a:bodyPr/>
        <a:lstStyle/>
        <a:p>
          <a:endParaRPr lang="en-US"/>
        </a:p>
      </dgm:t>
    </dgm:pt>
    <dgm:pt modelId="{B4132ED9-7CA2-4850-B6FB-1076B3FF2096}" type="pres">
      <dgm:prSet presAssocID="{8215B8CC-BD93-4E78-B41B-734FA1AC8F89}" presName="linear" presStyleCnt="0">
        <dgm:presLayoutVars>
          <dgm:animLvl val="lvl"/>
          <dgm:resizeHandles val="exact"/>
        </dgm:presLayoutVars>
      </dgm:prSet>
      <dgm:spPr/>
    </dgm:pt>
    <dgm:pt modelId="{A81294D4-1C67-4F3C-89B5-5C6681343515}" type="pres">
      <dgm:prSet presAssocID="{EEFA80FF-F3CE-4ACD-BE86-17D8C839CC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FCBAEC-72D7-46B7-A95F-F4C417B04487}" type="pres">
      <dgm:prSet presAssocID="{BFDCDA1B-B671-4E03-973F-9BAC8A3534C9}" presName="spacer" presStyleCnt="0"/>
      <dgm:spPr/>
    </dgm:pt>
    <dgm:pt modelId="{0406DA2A-9281-4BB9-986E-5757B4E6473C}" type="pres">
      <dgm:prSet presAssocID="{A800F17F-C3DA-4208-8399-8098C4B849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13C5D6-8A8B-4D0A-AB18-D785B1816329}" type="pres">
      <dgm:prSet presAssocID="{DE7C6746-FDE7-4E5A-A683-7860B14D34DB}" presName="spacer" presStyleCnt="0"/>
      <dgm:spPr/>
    </dgm:pt>
    <dgm:pt modelId="{53904F47-4E72-4BA1-8F22-CFCD7C74B1C2}" type="pres">
      <dgm:prSet presAssocID="{A41EFD8B-65DC-4AB0-B99B-4B39D2AC7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D089BD-4F03-4041-8701-A3ACFA061810}" type="pres">
      <dgm:prSet presAssocID="{753B668F-944E-459A-BC43-1DB84AA382D7}" presName="spacer" presStyleCnt="0"/>
      <dgm:spPr/>
    </dgm:pt>
    <dgm:pt modelId="{7CB3351F-BB16-4B5C-A468-1616989227D6}" type="pres">
      <dgm:prSet presAssocID="{BC00D6B7-44B7-4FF0-8C7C-1BDE22CA4F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8DDEA9-F7E9-42FE-9118-9C292FA5D99E}" type="pres">
      <dgm:prSet presAssocID="{C8A04267-E72E-43D1-AF67-F91A50D7732F}" presName="spacer" presStyleCnt="0"/>
      <dgm:spPr/>
    </dgm:pt>
    <dgm:pt modelId="{34685479-09C0-4739-AA4F-19E784F813E1}" type="pres">
      <dgm:prSet presAssocID="{D1B186BA-06B3-4152-8CC0-5933FAF77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1CDF10-4E66-47B7-9968-3A5C661DA73E}" type="presOf" srcId="{BC00D6B7-44B7-4FF0-8C7C-1BDE22CA4FA6}" destId="{7CB3351F-BB16-4B5C-A468-1616989227D6}" srcOrd="0" destOrd="0" presId="urn:microsoft.com/office/officeart/2005/8/layout/vList2"/>
    <dgm:cxn modelId="{DA3BB612-807F-497B-A5A9-A2329C213E99}" srcId="{8215B8CC-BD93-4E78-B41B-734FA1AC8F89}" destId="{A800F17F-C3DA-4208-8399-8098C4B84990}" srcOrd="1" destOrd="0" parTransId="{D4635A84-C6D2-40A5-8125-F81E0AB4FCB7}" sibTransId="{DE7C6746-FDE7-4E5A-A683-7860B14D34DB}"/>
    <dgm:cxn modelId="{455B631A-1F57-4ECD-B800-79240D68DAFE}" type="presOf" srcId="{EEFA80FF-F3CE-4ACD-BE86-17D8C839CC68}" destId="{A81294D4-1C67-4F3C-89B5-5C6681343515}" srcOrd="0" destOrd="0" presId="urn:microsoft.com/office/officeart/2005/8/layout/vList2"/>
    <dgm:cxn modelId="{F9CD712D-9DC8-4BC4-AADC-083B892D81AE}" type="presOf" srcId="{8215B8CC-BD93-4E78-B41B-734FA1AC8F89}" destId="{B4132ED9-7CA2-4850-B6FB-1076B3FF2096}" srcOrd="0" destOrd="0" presId="urn:microsoft.com/office/officeart/2005/8/layout/vList2"/>
    <dgm:cxn modelId="{8F3BCE78-682D-4040-8ECA-E36AA2B25256}" srcId="{8215B8CC-BD93-4E78-B41B-734FA1AC8F89}" destId="{EEFA80FF-F3CE-4ACD-BE86-17D8C839CC68}" srcOrd="0" destOrd="0" parTransId="{73265421-4C45-4A72-8DCC-511495D6DCFD}" sibTransId="{BFDCDA1B-B671-4E03-973F-9BAC8A3534C9}"/>
    <dgm:cxn modelId="{BFB0DB9C-51EA-443C-9809-2F5B1FC142CB}" type="presOf" srcId="{A41EFD8B-65DC-4AB0-B99B-4B39D2AC7A52}" destId="{53904F47-4E72-4BA1-8F22-CFCD7C74B1C2}" srcOrd="0" destOrd="0" presId="urn:microsoft.com/office/officeart/2005/8/layout/vList2"/>
    <dgm:cxn modelId="{612204AC-15D3-4F0B-9504-37F481834A88}" type="presOf" srcId="{A800F17F-C3DA-4208-8399-8098C4B84990}" destId="{0406DA2A-9281-4BB9-986E-5757B4E6473C}" srcOrd="0" destOrd="0" presId="urn:microsoft.com/office/officeart/2005/8/layout/vList2"/>
    <dgm:cxn modelId="{88B2D7AD-3742-4A46-8F9B-2A8665B64EB3}" srcId="{8215B8CC-BD93-4E78-B41B-734FA1AC8F89}" destId="{D1B186BA-06B3-4152-8CC0-5933FAF77DFF}" srcOrd="4" destOrd="0" parTransId="{A7965CAF-4257-44EE-914E-F93F238EA91F}" sibTransId="{78975FAA-AC7A-4E77-9344-6E1C48340F9A}"/>
    <dgm:cxn modelId="{968A3BB5-DD2D-4984-B836-22A53AFF6562}" srcId="{8215B8CC-BD93-4E78-B41B-734FA1AC8F89}" destId="{A41EFD8B-65DC-4AB0-B99B-4B39D2AC7A52}" srcOrd="2" destOrd="0" parTransId="{D5C70DC2-9FF9-466F-8876-330D877A04D3}" sibTransId="{753B668F-944E-459A-BC43-1DB84AA382D7}"/>
    <dgm:cxn modelId="{A1E0B1BC-8DE4-421D-8057-93F19B94D9E2}" type="presOf" srcId="{D1B186BA-06B3-4152-8CC0-5933FAF77DFF}" destId="{34685479-09C0-4739-AA4F-19E784F813E1}" srcOrd="0" destOrd="0" presId="urn:microsoft.com/office/officeart/2005/8/layout/vList2"/>
    <dgm:cxn modelId="{A859B9F2-250E-432B-9663-A567BF59ACAA}" srcId="{8215B8CC-BD93-4E78-B41B-734FA1AC8F89}" destId="{BC00D6B7-44B7-4FF0-8C7C-1BDE22CA4FA6}" srcOrd="3" destOrd="0" parTransId="{42B37DF2-D7B1-46FD-AE52-CF2BEF63980A}" sibTransId="{C8A04267-E72E-43D1-AF67-F91A50D7732F}"/>
    <dgm:cxn modelId="{C0E8E99B-D1FD-44BB-BC83-1BF18E2D819E}" type="presParOf" srcId="{B4132ED9-7CA2-4850-B6FB-1076B3FF2096}" destId="{A81294D4-1C67-4F3C-89B5-5C6681343515}" srcOrd="0" destOrd="0" presId="urn:microsoft.com/office/officeart/2005/8/layout/vList2"/>
    <dgm:cxn modelId="{D47438AD-BEAB-4663-9395-398F37D2CCBC}" type="presParOf" srcId="{B4132ED9-7CA2-4850-B6FB-1076B3FF2096}" destId="{D6FCBAEC-72D7-46B7-A95F-F4C417B04487}" srcOrd="1" destOrd="0" presId="urn:microsoft.com/office/officeart/2005/8/layout/vList2"/>
    <dgm:cxn modelId="{16B512E4-59CE-4360-AAB4-30E48ED9A364}" type="presParOf" srcId="{B4132ED9-7CA2-4850-B6FB-1076B3FF2096}" destId="{0406DA2A-9281-4BB9-986E-5757B4E6473C}" srcOrd="2" destOrd="0" presId="urn:microsoft.com/office/officeart/2005/8/layout/vList2"/>
    <dgm:cxn modelId="{6CFB3D2E-C4D0-4408-B134-158FC7320A05}" type="presParOf" srcId="{B4132ED9-7CA2-4850-B6FB-1076B3FF2096}" destId="{0913C5D6-8A8B-4D0A-AB18-D785B1816329}" srcOrd="3" destOrd="0" presId="urn:microsoft.com/office/officeart/2005/8/layout/vList2"/>
    <dgm:cxn modelId="{248805BC-6F0D-477F-B1AB-57DD025284B3}" type="presParOf" srcId="{B4132ED9-7CA2-4850-B6FB-1076B3FF2096}" destId="{53904F47-4E72-4BA1-8F22-CFCD7C74B1C2}" srcOrd="4" destOrd="0" presId="urn:microsoft.com/office/officeart/2005/8/layout/vList2"/>
    <dgm:cxn modelId="{B52E68F4-16EE-40FF-ACF3-C01A31668094}" type="presParOf" srcId="{B4132ED9-7CA2-4850-B6FB-1076B3FF2096}" destId="{29D089BD-4F03-4041-8701-A3ACFA061810}" srcOrd="5" destOrd="0" presId="urn:microsoft.com/office/officeart/2005/8/layout/vList2"/>
    <dgm:cxn modelId="{354BF12F-0F54-40BA-B184-B9547DA1E525}" type="presParOf" srcId="{B4132ED9-7CA2-4850-B6FB-1076B3FF2096}" destId="{7CB3351F-BB16-4B5C-A468-1616989227D6}" srcOrd="6" destOrd="0" presId="urn:microsoft.com/office/officeart/2005/8/layout/vList2"/>
    <dgm:cxn modelId="{E2D86AC7-F0D1-42F4-B2AF-04F5B434EB4F}" type="presParOf" srcId="{B4132ED9-7CA2-4850-B6FB-1076B3FF2096}" destId="{CA8DDEA9-F7E9-42FE-9118-9C292FA5D99E}" srcOrd="7" destOrd="0" presId="urn:microsoft.com/office/officeart/2005/8/layout/vList2"/>
    <dgm:cxn modelId="{AE208A5B-908A-4D8B-A0BF-657701EED963}" type="presParOf" srcId="{B4132ED9-7CA2-4850-B6FB-1076B3FF2096}" destId="{34685479-09C0-4739-AA4F-19E784F813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8391-BD81-4D5A-8DFA-009AC24C905C}">
      <dsp:nvSpPr>
        <dsp:cNvPr id="0" name=""/>
        <dsp:cNvSpPr/>
      </dsp:nvSpPr>
      <dsp:spPr>
        <a:xfrm>
          <a:off x="942" y="437427"/>
          <a:ext cx="1937077" cy="774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What is a Hacker?</a:t>
          </a:r>
          <a:endParaRPr lang="en-US" sz="1300" kern="1200" dirty="0"/>
        </a:p>
      </dsp:txBody>
      <dsp:txXfrm>
        <a:off x="388357" y="437427"/>
        <a:ext cx="1162247" cy="774830"/>
      </dsp:txXfrm>
    </dsp:sp>
    <dsp:sp modelId="{6E598C66-BBFE-4472-9B55-6477D65D3A1C}">
      <dsp:nvSpPr>
        <dsp:cNvPr id="0" name=""/>
        <dsp:cNvSpPr/>
      </dsp:nvSpPr>
      <dsp:spPr>
        <a:xfrm>
          <a:off x="1686199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What makes a hacker ethical</a:t>
          </a:r>
          <a:endParaRPr lang="en-US" sz="900" kern="1200" dirty="0"/>
        </a:p>
      </dsp:txBody>
      <dsp:txXfrm>
        <a:off x="2007754" y="503288"/>
        <a:ext cx="964664" cy="643109"/>
      </dsp:txXfrm>
    </dsp:sp>
    <dsp:sp modelId="{D365A4F5-602D-444F-8B72-A3E2C38541AB}">
      <dsp:nvSpPr>
        <dsp:cNvPr id="0" name=""/>
        <dsp:cNvSpPr/>
      </dsp:nvSpPr>
      <dsp:spPr>
        <a:xfrm>
          <a:off x="3068885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Mindset of a hacker?</a:t>
          </a:r>
          <a:endParaRPr lang="en-US" sz="900" kern="1200" dirty="0"/>
        </a:p>
      </dsp:txBody>
      <dsp:txXfrm>
        <a:off x="3390440" y="503288"/>
        <a:ext cx="964664" cy="643109"/>
      </dsp:txXfrm>
    </dsp:sp>
    <dsp:sp modelId="{7D391155-0165-41A9-B0D3-0BB6B57C195E}">
      <dsp:nvSpPr>
        <dsp:cNvPr id="0" name=""/>
        <dsp:cNvSpPr/>
      </dsp:nvSpPr>
      <dsp:spPr>
        <a:xfrm>
          <a:off x="4451571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Who Do Hackers Target?</a:t>
          </a:r>
        </a:p>
      </dsp:txBody>
      <dsp:txXfrm>
        <a:off x="4773126" y="503288"/>
        <a:ext cx="964664" cy="643109"/>
      </dsp:txXfrm>
    </dsp:sp>
    <dsp:sp modelId="{0CA30A97-F861-4A3E-BE68-39B3E178B37D}">
      <dsp:nvSpPr>
        <dsp:cNvPr id="0" name=""/>
        <dsp:cNvSpPr/>
      </dsp:nvSpPr>
      <dsp:spPr>
        <a:xfrm>
          <a:off x="5834256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Defense in Depth</a:t>
          </a:r>
        </a:p>
      </dsp:txBody>
      <dsp:txXfrm>
        <a:off x="6155811" y="503288"/>
        <a:ext cx="964664" cy="643109"/>
      </dsp:txXfrm>
    </dsp:sp>
    <dsp:sp modelId="{814BCCA3-68D5-4932-8D9F-66980B420DE0}">
      <dsp:nvSpPr>
        <dsp:cNvPr id="0" name=""/>
        <dsp:cNvSpPr/>
      </dsp:nvSpPr>
      <dsp:spPr>
        <a:xfrm>
          <a:off x="942" y="1320734"/>
          <a:ext cx="1937077" cy="774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Hacker Methodology</a:t>
          </a:r>
          <a:endParaRPr lang="en-US" sz="1300" kern="1200"/>
        </a:p>
      </dsp:txBody>
      <dsp:txXfrm>
        <a:off x="388357" y="1320734"/>
        <a:ext cx="1162247" cy="774830"/>
      </dsp:txXfrm>
    </dsp:sp>
    <dsp:sp modelId="{0CA47B27-3FFC-4EAA-A455-9F6039777386}">
      <dsp:nvSpPr>
        <dsp:cNvPr id="0" name=""/>
        <dsp:cNvSpPr/>
      </dsp:nvSpPr>
      <dsp:spPr>
        <a:xfrm>
          <a:off x="1686199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Reconnaissance</a:t>
          </a:r>
          <a:endParaRPr lang="en-US" sz="900" kern="1200" dirty="0"/>
        </a:p>
      </dsp:txBody>
      <dsp:txXfrm>
        <a:off x="2007754" y="1386595"/>
        <a:ext cx="964664" cy="643109"/>
      </dsp:txXfrm>
    </dsp:sp>
    <dsp:sp modelId="{E562321C-3D2C-4330-A8F8-B47BED9EE865}">
      <dsp:nvSpPr>
        <dsp:cNvPr id="0" name=""/>
        <dsp:cNvSpPr/>
      </dsp:nvSpPr>
      <dsp:spPr>
        <a:xfrm>
          <a:off x="3068885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Scanning</a:t>
          </a:r>
          <a:endParaRPr lang="en-US" sz="900" kern="1200"/>
        </a:p>
      </dsp:txBody>
      <dsp:txXfrm>
        <a:off x="3390440" y="1386595"/>
        <a:ext cx="964664" cy="643109"/>
      </dsp:txXfrm>
    </dsp:sp>
    <dsp:sp modelId="{52B47320-346C-4251-802B-0937EC85513F}">
      <dsp:nvSpPr>
        <dsp:cNvPr id="0" name=""/>
        <dsp:cNvSpPr/>
      </dsp:nvSpPr>
      <dsp:spPr>
        <a:xfrm>
          <a:off x="4451571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Gaining Access</a:t>
          </a:r>
          <a:endParaRPr lang="en-US" sz="900" kern="1200"/>
        </a:p>
      </dsp:txBody>
      <dsp:txXfrm>
        <a:off x="4773126" y="1386595"/>
        <a:ext cx="964664" cy="643109"/>
      </dsp:txXfrm>
    </dsp:sp>
    <dsp:sp modelId="{F4D43D90-1921-4456-8F19-F6276E32B749}">
      <dsp:nvSpPr>
        <dsp:cNvPr id="0" name=""/>
        <dsp:cNvSpPr/>
      </dsp:nvSpPr>
      <dsp:spPr>
        <a:xfrm>
          <a:off x="5834256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Maintaining Access</a:t>
          </a:r>
          <a:endParaRPr lang="en-US" sz="900" kern="1200"/>
        </a:p>
      </dsp:txBody>
      <dsp:txXfrm>
        <a:off x="6155811" y="1386595"/>
        <a:ext cx="964664" cy="643109"/>
      </dsp:txXfrm>
    </dsp:sp>
    <dsp:sp modelId="{7613D897-414A-46E3-8AA8-F300D97E63AB}">
      <dsp:nvSpPr>
        <dsp:cNvPr id="0" name=""/>
        <dsp:cNvSpPr/>
      </dsp:nvSpPr>
      <dsp:spPr>
        <a:xfrm>
          <a:off x="7216942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Covering Tracks</a:t>
          </a:r>
          <a:endParaRPr lang="en-US" sz="900" kern="1200" dirty="0"/>
        </a:p>
      </dsp:txBody>
      <dsp:txXfrm>
        <a:off x="7538497" y="1386595"/>
        <a:ext cx="964664" cy="643109"/>
      </dsp:txXfrm>
    </dsp:sp>
    <dsp:sp modelId="{D261818C-88ED-4593-8DC9-E11AC2E6D83C}">
      <dsp:nvSpPr>
        <dsp:cNvPr id="0" name=""/>
        <dsp:cNvSpPr/>
      </dsp:nvSpPr>
      <dsp:spPr>
        <a:xfrm>
          <a:off x="942" y="2204041"/>
          <a:ext cx="1937077" cy="774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Web Hacking</a:t>
          </a:r>
          <a:endParaRPr lang="en-US" sz="1300" kern="1200" dirty="0"/>
        </a:p>
      </dsp:txBody>
      <dsp:txXfrm>
        <a:off x="388357" y="2204041"/>
        <a:ext cx="1162247" cy="774830"/>
      </dsp:txXfrm>
    </dsp:sp>
    <dsp:sp modelId="{947BD195-105E-4BE9-80CD-F6EE57136DDB}">
      <dsp:nvSpPr>
        <dsp:cNvPr id="0" name=""/>
        <dsp:cNvSpPr/>
      </dsp:nvSpPr>
      <dsp:spPr>
        <a:xfrm>
          <a:off x="1686199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OWASP Top 10</a:t>
          </a:r>
          <a:endParaRPr lang="en-US" sz="900" kern="1200" dirty="0"/>
        </a:p>
      </dsp:txBody>
      <dsp:txXfrm>
        <a:off x="2007754" y="2269902"/>
        <a:ext cx="964664" cy="643109"/>
      </dsp:txXfrm>
    </dsp:sp>
    <dsp:sp modelId="{8BE20843-92CF-4232-AA72-D8451303CE0D}">
      <dsp:nvSpPr>
        <dsp:cNvPr id="0" name=""/>
        <dsp:cNvSpPr/>
      </dsp:nvSpPr>
      <dsp:spPr>
        <a:xfrm>
          <a:off x="3068885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OWASP Testing Guide</a:t>
          </a:r>
        </a:p>
      </dsp:txBody>
      <dsp:txXfrm>
        <a:off x="3390440" y="2269902"/>
        <a:ext cx="964664" cy="643109"/>
      </dsp:txXfrm>
    </dsp:sp>
    <dsp:sp modelId="{C1E06938-53E2-4AFE-9DAF-4F25BF972A19}">
      <dsp:nvSpPr>
        <dsp:cNvPr id="0" name=""/>
        <dsp:cNvSpPr/>
      </dsp:nvSpPr>
      <dsp:spPr>
        <a:xfrm>
          <a:off x="4451571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Burp Suite OWASP ZAP</a:t>
          </a:r>
          <a:endParaRPr lang="en-US" sz="900" kern="1200" dirty="0"/>
        </a:p>
      </dsp:txBody>
      <dsp:txXfrm>
        <a:off x="4773126" y="2269902"/>
        <a:ext cx="964664" cy="643109"/>
      </dsp:txXfrm>
    </dsp:sp>
    <dsp:sp modelId="{14FB3F65-3227-4D31-907F-279D5387B2B6}">
      <dsp:nvSpPr>
        <dsp:cNvPr id="0" name=""/>
        <dsp:cNvSpPr/>
      </dsp:nvSpPr>
      <dsp:spPr>
        <a:xfrm>
          <a:off x="5834256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Web Goat, BWAPP, Juice Shop</a:t>
          </a:r>
          <a:endParaRPr lang="en-US" sz="900" kern="1200" dirty="0"/>
        </a:p>
      </dsp:txBody>
      <dsp:txXfrm>
        <a:off x="6155811" y="2269902"/>
        <a:ext cx="964664" cy="643109"/>
      </dsp:txXfrm>
    </dsp:sp>
    <dsp:sp modelId="{0BFF47DD-92C0-45CE-A162-DAC579D5150A}">
      <dsp:nvSpPr>
        <dsp:cNvPr id="0" name=""/>
        <dsp:cNvSpPr/>
      </dsp:nvSpPr>
      <dsp:spPr>
        <a:xfrm>
          <a:off x="7216942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Bug</a:t>
          </a:r>
          <a:r>
            <a:rPr lang="en-US" sz="900" kern="1200" baseline="0" dirty="0"/>
            <a:t> Bounty Hunter</a:t>
          </a:r>
          <a:endParaRPr lang="en-US" sz="900" kern="1200" dirty="0"/>
        </a:p>
      </dsp:txBody>
      <dsp:txXfrm>
        <a:off x="7538497" y="2269902"/>
        <a:ext cx="964664" cy="643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C458-BB0D-4D24-9A64-F4C97BD20CE8}">
      <dsp:nvSpPr>
        <dsp:cNvPr id="0" name=""/>
        <dsp:cNvSpPr/>
      </dsp:nvSpPr>
      <dsp:spPr>
        <a:xfrm rot="5400000">
          <a:off x="-227012" y="229410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532093"/>
        <a:ext cx="1059389" cy="454024"/>
      </dsp:txXfrm>
    </dsp:sp>
    <dsp:sp modelId="{194D07BD-20CE-4555-AF73-DC5DB1B673DA}">
      <dsp:nvSpPr>
        <dsp:cNvPr id="0" name=""/>
        <dsp:cNvSpPr/>
      </dsp:nvSpPr>
      <dsp:spPr>
        <a:xfrm rot="5400000">
          <a:off x="3591490" y="-2529702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Ethical Hacking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Network and Web Pen Testing</a:t>
          </a:r>
        </a:p>
      </dsp:txBody>
      <dsp:txXfrm rot="-5400000">
        <a:off x="1059390" y="50419"/>
        <a:ext cx="5999900" cy="887677"/>
      </dsp:txXfrm>
    </dsp:sp>
    <dsp:sp modelId="{B554D30F-5F05-4AAA-8D22-8FE710AAB0AA}">
      <dsp:nvSpPr>
        <dsp:cNvPr id="0" name=""/>
        <dsp:cNvSpPr/>
      </dsp:nvSpPr>
      <dsp:spPr>
        <a:xfrm rot="5400000">
          <a:off x="-227012" y="1547699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1850382"/>
        <a:ext cx="1059389" cy="454024"/>
      </dsp:txXfrm>
    </dsp:sp>
    <dsp:sp modelId="{643662CA-3FA1-4CF0-B759-F6527338CD7E}">
      <dsp:nvSpPr>
        <dsp:cNvPr id="0" name=""/>
        <dsp:cNvSpPr/>
      </dsp:nvSpPr>
      <dsp:spPr>
        <a:xfrm rot="5400000">
          <a:off x="3591490" y="-121141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Defense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Antivirus, Encryption, Firewalls, SIEM, ETC</a:t>
          </a:r>
        </a:p>
      </dsp:txBody>
      <dsp:txXfrm rot="-5400000">
        <a:off x="1059390" y="1368707"/>
        <a:ext cx="5999900" cy="887677"/>
      </dsp:txXfrm>
    </dsp:sp>
    <dsp:sp modelId="{A828A354-6B39-4CD1-9F67-7E6D72D1ABF0}">
      <dsp:nvSpPr>
        <dsp:cNvPr id="0" name=""/>
        <dsp:cNvSpPr/>
      </dsp:nvSpPr>
      <dsp:spPr>
        <a:xfrm rot="5400000">
          <a:off x="-227012" y="2865987"/>
          <a:ext cx="1513413" cy="1059389"/>
        </a:xfrm>
        <a:prstGeom prst="chevron">
          <a:avLst/>
        </a:prstGeom>
        <a:solidFill>
          <a:schemeClr val="accent6">
            <a:lumMod val="7500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3168670"/>
        <a:ext cx="1059389" cy="454024"/>
      </dsp:txXfrm>
    </dsp:sp>
    <dsp:sp modelId="{0449DA7D-3AF3-458C-81ED-B5D21A2915B4}">
      <dsp:nvSpPr>
        <dsp:cNvPr id="0" name=""/>
        <dsp:cNvSpPr/>
      </dsp:nvSpPr>
      <dsp:spPr>
        <a:xfrm rot="5400000">
          <a:off x="3591490" y="10687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Mix of red and blue team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Sometimes considered management or compliance related role.</a:t>
          </a:r>
        </a:p>
      </dsp:txBody>
      <dsp:txXfrm rot="-5400000">
        <a:off x="1059390" y="2686996"/>
        <a:ext cx="5999900" cy="887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ECEA-7105-4C97-81AA-C39ED5ECE615}">
      <dsp:nvSpPr>
        <dsp:cNvPr id="0" name=""/>
        <dsp:cNvSpPr/>
      </dsp:nvSpPr>
      <dsp:spPr>
        <a:xfrm>
          <a:off x="448387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1804E7-D181-4636-B700-A44EE3B8A137}">
      <dsp:nvSpPr>
        <dsp:cNvPr id="0" name=""/>
        <dsp:cNvSpPr/>
      </dsp:nvSpPr>
      <dsp:spPr>
        <a:xfrm>
          <a:off x="689699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BE7C65-074B-4D00-A633-D13D8A891F7F}">
      <dsp:nvSpPr>
        <dsp:cNvPr id="0" name=""/>
        <dsp:cNvSpPr/>
      </dsp:nvSpPr>
      <dsp:spPr>
        <a:xfrm>
          <a:off x="86418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OWASP provides a free Web Application security testing framework providing a foundation for testing: OWASP </a:t>
          </a:r>
          <a:r>
            <a:rPr lang="en-US" sz="1100" kern="1200">
              <a:hlinkClick xmlns:r="http://schemas.openxmlformats.org/officeDocument/2006/relationships" r:id="rId3"/>
            </a:rPr>
            <a:t>Testing Guide 4.0</a:t>
          </a:r>
          <a:endParaRPr lang="en-US" sz="1100" kern="1200"/>
        </a:p>
      </dsp:txBody>
      <dsp:txXfrm>
        <a:off x="86418" y="2826436"/>
        <a:ext cx="1856250" cy="1078813"/>
      </dsp:txXfrm>
    </dsp:sp>
    <dsp:sp modelId="{9F4746B3-C0CD-45ED-88FA-65EBEDE708BB}">
      <dsp:nvSpPr>
        <dsp:cNvPr id="0" name=""/>
        <dsp:cNvSpPr/>
      </dsp:nvSpPr>
      <dsp:spPr>
        <a:xfrm>
          <a:off x="2629481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91FC00-6BD8-421B-A645-24AA7EDBD0F9}">
      <dsp:nvSpPr>
        <dsp:cNvPr id="0" name=""/>
        <dsp:cNvSpPr/>
      </dsp:nvSpPr>
      <dsp:spPr>
        <a:xfrm>
          <a:off x="2870793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72506F-3854-4FF6-A81C-C002C15FC03F}">
      <dsp:nvSpPr>
        <dsp:cNvPr id="0" name=""/>
        <dsp:cNvSpPr/>
      </dsp:nvSpPr>
      <dsp:spPr>
        <a:xfrm>
          <a:off x="2267512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OWASP Provides a detailed definition of what a “secure” web application is in their </a:t>
          </a:r>
          <a:r>
            <a:rPr lang="en-US" sz="1100" kern="1200" dirty="0">
              <a:hlinkClick xmlns:r="http://schemas.openxmlformats.org/officeDocument/2006/relationships" r:id="rId6"/>
            </a:rPr>
            <a:t>Application Security Verification Standard</a:t>
          </a:r>
          <a:r>
            <a:rPr lang="en-US" sz="1100" kern="1200" dirty="0"/>
            <a:t> (ASVSP)</a:t>
          </a:r>
        </a:p>
      </dsp:txBody>
      <dsp:txXfrm>
        <a:off x="2267512" y="2826436"/>
        <a:ext cx="1856250" cy="1078813"/>
      </dsp:txXfrm>
    </dsp:sp>
    <dsp:sp modelId="{68D6D5A1-6059-4638-8201-D5F6D82C3783}">
      <dsp:nvSpPr>
        <dsp:cNvPr id="0" name=""/>
        <dsp:cNvSpPr/>
      </dsp:nvSpPr>
      <dsp:spPr>
        <a:xfrm>
          <a:off x="4810575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5F168-BC82-4846-9D19-6E2C558CB2F4}">
      <dsp:nvSpPr>
        <dsp:cNvPr id="0" name=""/>
        <dsp:cNvSpPr/>
      </dsp:nvSpPr>
      <dsp:spPr>
        <a:xfrm>
          <a:off x="5051887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F3DF66-0804-408F-B00A-3200498F16C5}">
      <dsp:nvSpPr>
        <dsp:cNvPr id="0" name=""/>
        <dsp:cNvSpPr/>
      </dsp:nvSpPr>
      <dsp:spPr>
        <a:xfrm>
          <a:off x="4448606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BWAPP provides an insecure web application that you can practice web hacking on.</a:t>
          </a:r>
        </a:p>
      </dsp:txBody>
      <dsp:txXfrm>
        <a:off x="4448606" y="2826436"/>
        <a:ext cx="1856250" cy="1078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0E77-E94B-4D01-8C40-40DCF07FAE43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AF2D56-F705-4458-A669-55B3D2F9113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6FD87E-E7C0-4581-8028-630DCAA351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OWASP ZAP is an easy to use integrated pen testing tool for finding vulnerabilities in web applications.</a:t>
          </a:r>
        </a:p>
      </dsp:txBody>
      <dsp:txXfrm>
        <a:off x="1730984" y="640"/>
        <a:ext cx="4660290" cy="1498687"/>
      </dsp:txXfrm>
    </dsp:sp>
    <dsp:sp modelId="{DEFABDEB-AA33-407B-8068-F9E24F2E781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B53E8-BD66-48D4-ABEF-5374ECB9BE7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A48CC-C914-4E01-953D-7B20F1BF956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Zap provides automated scanners and a set of tools for manually finding vulnerabilities.</a:t>
          </a:r>
        </a:p>
      </dsp:txBody>
      <dsp:txXfrm>
        <a:off x="1730984" y="1873999"/>
        <a:ext cx="4660290" cy="1498687"/>
      </dsp:txXfrm>
    </dsp:sp>
    <dsp:sp modelId="{DE6D4533-F9EB-4FF2-9E98-53E96D556AA6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A51E3-1BA9-4249-A512-CEFB015CD14F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34211-3298-4FEC-BA37-1959E37209E4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Zap is a great tool for most open source security testing needs.</a:t>
          </a:r>
        </a:p>
      </dsp:txBody>
      <dsp:txXfrm>
        <a:off x="1730984" y="3747359"/>
        <a:ext cx="4660290" cy="1498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94D4-1C67-4F3C-89B5-5C6681343515}">
      <dsp:nvSpPr>
        <dsp:cNvPr id="0" name=""/>
        <dsp:cNvSpPr/>
      </dsp:nvSpPr>
      <dsp:spPr>
        <a:xfrm>
          <a:off x="0" y="9830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Application Security Testing in Production!</a:t>
          </a:r>
        </a:p>
      </dsp:txBody>
      <dsp:txXfrm>
        <a:off x="46606" y="144909"/>
        <a:ext cx="6298063" cy="861507"/>
      </dsp:txXfrm>
    </dsp:sp>
    <dsp:sp modelId="{0406DA2A-9281-4BB9-986E-5757B4E6473C}">
      <dsp:nvSpPr>
        <dsp:cNvPr id="0" name=""/>
        <dsp:cNvSpPr/>
      </dsp:nvSpPr>
      <dsp:spPr>
        <a:xfrm>
          <a:off x="0" y="112214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609606"/>
                <a:satOff val="-4861"/>
                <a:lumOff val="-3676"/>
                <a:alphaOff val="0"/>
                <a:tint val="64000"/>
                <a:lumMod val="118000"/>
              </a:schemeClr>
            </a:gs>
            <a:gs pos="100000">
              <a:schemeClr val="accent5">
                <a:hueOff val="609606"/>
                <a:satOff val="-4861"/>
                <a:lumOff val="-367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Bug bounty hunters earn between $10,000-$500,000/year as hunters</a:t>
          </a:r>
        </a:p>
      </dsp:txBody>
      <dsp:txXfrm>
        <a:off x="46606" y="1168749"/>
        <a:ext cx="6298063" cy="861507"/>
      </dsp:txXfrm>
    </dsp:sp>
    <dsp:sp modelId="{53904F47-4E72-4BA1-8F22-CFCD7C74B1C2}">
      <dsp:nvSpPr>
        <dsp:cNvPr id="0" name=""/>
        <dsp:cNvSpPr/>
      </dsp:nvSpPr>
      <dsp:spPr>
        <a:xfrm>
          <a:off x="0" y="214598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64000"/>
                <a:lumMod val="118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1"/>
            </a:rPr>
            <a:t>www.hackerone.com</a:t>
          </a:r>
          <a:endParaRPr lang="en-US" sz="2400" kern="1200"/>
        </a:p>
      </dsp:txBody>
      <dsp:txXfrm>
        <a:off x="46606" y="2192589"/>
        <a:ext cx="6298063" cy="861507"/>
      </dsp:txXfrm>
    </dsp:sp>
    <dsp:sp modelId="{7CB3351F-BB16-4B5C-A468-1616989227D6}">
      <dsp:nvSpPr>
        <dsp:cNvPr id="0" name=""/>
        <dsp:cNvSpPr/>
      </dsp:nvSpPr>
      <dsp:spPr>
        <a:xfrm>
          <a:off x="0" y="316982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828819"/>
                <a:satOff val="-14582"/>
                <a:lumOff val="-11029"/>
                <a:alphaOff val="0"/>
                <a:tint val="64000"/>
                <a:lumMod val="118000"/>
              </a:schemeClr>
            </a:gs>
            <a:gs pos="100000">
              <a:schemeClr val="accent5">
                <a:hueOff val="1828819"/>
                <a:satOff val="-14582"/>
                <a:lumOff val="-1102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2"/>
            </a:rPr>
            <a:t>www.bugcrowd.com</a:t>
          </a:r>
          <a:endParaRPr lang="en-US" sz="2400" kern="1200"/>
        </a:p>
      </dsp:txBody>
      <dsp:txXfrm>
        <a:off x="46606" y="3216429"/>
        <a:ext cx="6298063" cy="861507"/>
      </dsp:txXfrm>
    </dsp:sp>
    <dsp:sp modelId="{34685479-09C0-4739-AA4F-19E784F813E1}">
      <dsp:nvSpPr>
        <dsp:cNvPr id="0" name=""/>
        <dsp:cNvSpPr/>
      </dsp:nvSpPr>
      <dsp:spPr>
        <a:xfrm>
          <a:off x="0" y="419366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64000"/>
                <a:lumMod val="118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3"/>
            </a:rPr>
            <a:t>https://www.hacker101.com/</a:t>
          </a:r>
          <a:endParaRPr lang="en-US" sz="2400" kern="1200"/>
        </a:p>
      </dsp:txBody>
      <dsp:txXfrm>
        <a:off x="46606" y="4240269"/>
        <a:ext cx="6298063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682-D4AF-47AB-B9D9-8E0C2B6C129C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EB-2C63-456E-9E79-DBCE31AC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3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asp.org/images/7/72/OWASP_Top_10-2017_(en).pdf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ysecurewebsite/sensitive-account-details?id=30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www.exploit-d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ensive-security.com/metasploit-unleashed/" TargetMode="External"/><Relationship Id="rId2" Type="http://schemas.openxmlformats.org/officeDocument/2006/relationships/hyperlink" Target="https://www.kali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erysec.info/" TargetMode="External"/><Relationship Id="rId5" Type="http://schemas.openxmlformats.org/officeDocument/2006/relationships/hyperlink" Target="https://portswigger.net/burp" TargetMode="External"/><Relationship Id="rId4" Type="http://schemas.openxmlformats.org/officeDocument/2006/relationships/hyperlink" Target="https://github.com/zaproxy/zaproxy/wiki/Download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secgames.com/" TargetMode="External"/><Relationship Id="rId2" Type="http://schemas.openxmlformats.org/officeDocument/2006/relationships/hyperlink" Target="https://github.com/WebGoat/WebGoa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splaining.com/lesson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ahackers.com/" TargetMode="External"/><Relationship Id="rId2" Type="http://schemas.openxmlformats.org/officeDocument/2006/relationships/hyperlink" Target="http://www.brandonkeath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Ethical Hacking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Brandon S. Keath</a:t>
            </a:r>
          </a:p>
          <a:p>
            <a:r>
              <a:rPr lang="en-US" dirty="0"/>
              <a:t>Sr. Security Engineer</a:t>
            </a:r>
          </a:p>
        </p:txBody>
      </p:sp>
    </p:spTree>
    <p:extLst>
      <p:ext uri="{BB962C8B-B14F-4D97-AF65-F5344CB8AC3E}">
        <p14:creationId xmlns:p14="http://schemas.microsoft.com/office/powerpoint/2010/main" val="306392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F59D-CF5C-4F51-A6E2-5AD1EB0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Reconnaissance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2BD-A1F0-43FC-8742-2345ACE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503714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43501-09E3-419B-B46D-289ACAC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503714"/>
            <a:ext cx="6021444" cy="4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3165-C8C2-4EA1-A94C-4AA8C25D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Job Ad’s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D4FF1-E714-4857-935F-19717687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5" y="2339115"/>
            <a:ext cx="5495238" cy="4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EE68-2156-4989-A890-7DB6F2B4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674"/>
            <a:ext cx="4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AD09-9413-4B47-AF5B-A913FBD2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BDC66-7EB5-4A57-93EE-DF92BFA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2580202"/>
            <a:ext cx="11409524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17C1-0924-4B3B-A701-DD88BAD8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Demo #1</a:t>
            </a:r>
          </a:p>
        </p:txBody>
      </p:sp>
      <p:pic>
        <p:nvPicPr>
          <p:cNvPr id="4" name="Recon1">
            <a:hlinkClick r:id="" action="ppaction://media"/>
            <a:extLst>
              <a:ext uri="{FF2B5EF4-FFF2-40B4-BE49-F238E27FC236}">
                <a16:creationId xmlns:a16="http://schemas.microsoft.com/office/drawing/2014/main" id="{1C532C16-9865-4704-BEB3-1F6FCB8A1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79C-5DF8-40C3-9D02-F2F8C8A9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Demo #2</a:t>
            </a:r>
          </a:p>
        </p:txBody>
      </p:sp>
      <p:pic>
        <p:nvPicPr>
          <p:cNvPr id="4" name="Recon2">
            <a:hlinkClick r:id="" action="ppaction://media"/>
            <a:extLst>
              <a:ext uri="{FF2B5EF4-FFF2-40B4-BE49-F238E27FC236}">
                <a16:creationId xmlns:a16="http://schemas.microsoft.com/office/drawing/2014/main" id="{296B433B-54CA-474A-8E1B-D9C8A2214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CFDA-31AD-4D85-8651-D4381B9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What is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3E84-CD68-435A-B2FA-76B2159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52" y="2333775"/>
            <a:ext cx="8278295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9EF99A-EC75-4BF5-BA2D-FFC288DFF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6560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640AB-EA3E-4849-BCA2-C2B819F1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Scanning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91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712F-EF0D-43D5-9991-F58BED36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with Fing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90574-573B-47B0-9BED-2AD05DA0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6" y="2295330"/>
            <a:ext cx="2457966" cy="4369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D00E2-3500-451E-AD17-35464386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53" y="2295330"/>
            <a:ext cx="2457966" cy="436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A76-20BB-4619-A096-8B7FE97B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62" y="2295328"/>
            <a:ext cx="2457967" cy="43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AFA-10D1-4D53-B2B8-0F47836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Demo </a:t>
            </a:r>
            <a:r>
              <a:rPr lang="en-US" dirty="0" err="1"/>
              <a:t>Nikto</a:t>
            </a:r>
            <a:endParaRPr lang="en-US" dirty="0"/>
          </a:p>
        </p:txBody>
      </p:sp>
      <p:pic>
        <p:nvPicPr>
          <p:cNvPr id="4" name="NiktoScan">
            <a:hlinkClick r:id="" action="ppaction://media"/>
            <a:extLst>
              <a:ext uri="{FF2B5EF4-FFF2-40B4-BE49-F238E27FC236}">
                <a16:creationId xmlns:a16="http://schemas.microsoft.com/office/drawing/2014/main" id="{55ECE3BE-FB3A-429B-AC59-FAB0E508B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32CB-EB9B-46F0-A38E-46DE7D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Demo 2</a:t>
            </a:r>
          </a:p>
        </p:txBody>
      </p:sp>
      <p:pic>
        <p:nvPicPr>
          <p:cNvPr id="4" name="OWASPZAP_Scan">
            <a:hlinkClick r:id="" action="ppaction://media"/>
            <a:extLst>
              <a:ext uri="{FF2B5EF4-FFF2-40B4-BE49-F238E27FC236}">
                <a16:creationId xmlns:a16="http://schemas.microsoft.com/office/drawing/2014/main" id="{E9739491-2355-49A6-8E00-19C875A43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F00-3029-4B76-B2EA-EDA419A8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Who Is This Brandon Guy Anyway?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0549E-E09E-41E8-AAD8-69A758FF0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" r="1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F115A-9C70-4942-9694-90B2E41C95BB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Sr. Security Engineer at D&amp;H Distributing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Soon to be Cyber Security Architect for Appalachia Technologies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Master’s of Cyber Security and Information Assurance(in three weeks) from Western Governor’s University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EC-Council Certified Ethical Hack &amp; Certified Hacking Forensics Investigator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to Program in Python and Hack stuff!</a:t>
            </a:r>
          </a:p>
        </p:txBody>
      </p:sp>
    </p:spTree>
    <p:extLst>
      <p:ext uri="{BB962C8B-B14F-4D97-AF65-F5344CB8AC3E}">
        <p14:creationId xmlns:p14="http://schemas.microsoft.com/office/powerpoint/2010/main" val="309425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59E4-C42F-4F11-97A2-77BFC4E8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C33C0-D969-4DA0-BF90-0EFC6E30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3" y="2650768"/>
            <a:ext cx="5378221" cy="3560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D3FCF-01B2-4F81-A6FF-E9995C4E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5" y="2650768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2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91B5-7EA2-4A3F-B451-40D2727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 with SQL Injection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CF9382DB-9760-4BD6-BFD3-316C35388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4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E32B-E436-44C6-A335-CD4C89FA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 with .EXE File</a:t>
            </a:r>
          </a:p>
        </p:txBody>
      </p:sp>
      <p:pic>
        <p:nvPicPr>
          <p:cNvPr id="4" name="WindowsHackMetasploit">
            <a:hlinkClick r:id="" action="ppaction://media"/>
            <a:extLst>
              <a:ext uri="{FF2B5EF4-FFF2-40B4-BE49-F238E27FC236}">
                <a16:creationId xmlns:a16="http://schemas.microsoft.com/office/drawing/2014/main" id="{7DF28498-1FED-4344-BF74-405003856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3338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5631-C8BE-4FC9-8D5C-A876A9A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2B6DE-A914-4BED-B771-C417AE62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additional malware/backdoors</a:t>
            </a:r>
          </a:p>
          <a:p>
            <a:endParaRPr lang="en-US" dirty="0"/>
          </a:p>
          <a:p>
            <a:r>
              <a:rPr lang="en-US" dirty="0"/>
              <a:t>Compromise Other Systems</a:t>
            </a:r>
          </a:p>
          <a:p>
            <a:endParaRPr lang="en-US" dirty="0"/>
          </a:p>
          <a:p>
            <a:r>
              <a:rPr lang="en-US" dirty="0"/>
              <a:t>Begin to download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8022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8342-95A3-45A3-94AB-13BAF59A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4506-293D-40DC-B61F-8AC745240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or Modify log files</a:t>
            </a:r>
          </a:p>
          <a:p>
            <a:endParaRPr lang="en-US" dirty="0"/>
          </a:p>
          <a:p>
            <a:r>
              <a:rPr lang="en-US" dirty="0"/>
              <a:t>Remove all traces of malware on system</a:t>
            </a:r>
          </a:p>
          <a:p>
            <a:endParaRPr lang="en-US" dirty="0"/>
          </a:p>
          <a:p>
            <a:r>
              <a:rPr lang="en-US" dirty="0"/>
              <a:t>Decommission system or malware used for hack.</a:t>
            </a:r>
          </a:p>
        </p:txBody>
      </p:sp>
    </p:spTree>
    <p:extLst>
      <p:ext uri="{BB962C8B-B14F-4D97-AF65-F5344CB8AC3E}">
        <p14:creationId xmlns:p14="http://schemas.microsoft.com/office/powerpoint/2010/main" val="4134276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DF0FF0-A773-4F90-9143-CD2C68DD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5549"/>
            <a:ext cx="2879999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Web Hacking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4E837-C254-4AFF-BE51-87FD9EE3E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1063" y="1938008"/>
            <a:ext cx="5289550" cy="2981983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33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Vulnerability/Pen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Vulnerability Scanning:</a:t>
            </a:r>
          </a:p>
          <a:p>
            <a:pPr marL="0" indent="0">
              <a:buNone/>
            </a:pPr>
            <a:r>
              <a:rPr lang="en-US" dirty="0"/>
              <a:t>Is a process for identifying potential web application</a:t>
            </a:r>
          </a:p>
          <a:p>
            <a:pPr marL="0" indent="0">
              <a:buNone/>
            </a:pPr>
            <a:r>
              <a:rPr lang="en-US" dirty="0"/>
              <a:t>vulnerabilities within web application code.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Penetration Testing</a:t>
            </a:r>
          </a:p>
          <a:p>
            <a:pPr marL="0" indent="0">
              <a:buNone/>
            </a:pPr>
            <a:r>
              <a:rPr lang="en-US" dirty="0"/>
              <a:t>Is a process for verifying potential vulnerabilities using actual exploits and tests to determine if the vulnerability is a false positive.</a:t>
            </a:r>
          </a:p>
        </p:txBody>
      </p:sp>
    </p:spTree>
    <p:extLst>
      <p:ext uri="{BB962C8B-B14F-4D97-AF65-F5344CB8AC3E}">
        <p14:creationId xmlns:p14="http://schemas.microsoft.com/office/powerpoint/2010/main" val="416469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Where do I start and what really is a secure web application?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1188A42-D893-4ABF-B66F-74F410045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8188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7142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708594" cy="706964"/>
          </a:xfrm>
        </p:spPr>
        <p:txBody>
          <a:bodyPr/>
          <a:lstStyle/>
          <a:p>
            <a:r>
              <a:rPr lang="en-US"/>
              <a:t>SDLC Test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57" y="1"/>
            <a:ext cx="6266791" cy="67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7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test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releases a Top 10 that details information </a:t>
            </a:r>
            <a:r>
              <a:rPr lang="en-US" dirty="0">
                <a:hlinkClick r:id="rId2"/>
              </a:rPr>
              <a:t>OWASP Top 10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794082"/>
              </p:ext>
            </p:extLst>
          </p:nvPr>
        </p:nvGraphicFramePr>
        <p:xfrm>
          <a:off x="1375052" y="3107759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142374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3870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OWASP TOP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6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r>
                        <a:rPr lang="en-US" baseline="0" dirty="0"/>
                        <a:t> Broken Authentication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3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 Sensitive Data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A4 XML External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0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A5 Broken 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A6 Security Misconfiguration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0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A7 Cross Site Scripting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A8 Insecure Deserialization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2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A9 Using Known Vulnerable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 Insufficient Logging &amp;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3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3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30C-A9CD-456E-8795-133FA4B5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C49C52-21D2-42C8-BCAE-C3E96216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719622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9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Injection is the most common kind of injection vulnerability.</a:t>
            </a:r>
          </a:p>
          <a:p>
            <a:endParaRPr lang="en-US" dirty="0"/>
          </a:p>
          <a:p>
            <a:r>
              <a:rPr lang="en-US" dirty="0"/>
              <a:t>The main defense to this attack vector is using parameterized queries.</a:t>
            </a:r>
          </a:p>
          <a:p>
            <a:endParaRPr lang="en-US" dirty="0"/>
          </a:p>
          <a:p>
            <a:r>
              <a:rPr lang="en-US" dirty="0"/>
              <a:t>Object Relational Mappers(ORMS) can help prevent most types of SQL injection.</a:t>
            </a:r>
          </a:p>
          <a:p>
            <a:r>
              <a:rPr lang="en-US" dirty="0"/>
              <a:t>Using stored procedures can also prevent this vulnerability.</a:t>
            </a:r>
          </a:p>
          <a:p>
            <a:r>
              <a:rPr lang="en-US" dirty="0"/>
              <a:t>Better sanitizing of user input is another method that will help prevent injection based vulnerabilities.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A2 Broken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should be simple, centralized, and standardized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Beware hackers taking advantage of forget password logic, use two factor where possible and feasible within your web application.</a:t>
            </a:r>
          </a:p>
          <a:p>
            <a:endParaRPr lang="en-US" dirty="0"/>
          </a:p>
          <a:p>
            <a:r>
              <a:rPr lang="en-US" dirty="0"/>
              <a:t>Use standardized security encryption and user management frameworks.</a:t>
            </a:r>
          </a:p>
        </p:txBody>
      </p:sp>
    </p:spTree>
    <p:extLst>
      <p:ext uri="{BB962C8B-B14F-4D97-AF65-F5344CB8AC3E}">
        <p14:creationId xmlns:p14="http://schemas.microsoft.com/office/powerpoint/2010/main" val="142454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3AD3-FA42-4988-9FA2-0AAFF8EC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 Sensitive Data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8A79-9471-4C18-96E6-2F500690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HTTPS within all applications to encrypt data.</a:t>
            </a:r>
          </a:p>
          <a:p>
            <a:endParaRPr lang="en-US" dirty="0"/>
          </a:p>
          <a:p>
            <a:r>
              <a:rPr lang="en-US" dirty="0"/>
              <a:t>Encrypt Sensitive data in your database.</a:t>
            </a:r>
          </a:p>
          <a:p>
            <a:endParaRPr lang="en-US" dirty="0"/>
          </a:p>
          <a:p>
            <a:r>
              <a:rPr lang="en-US" dirty="0"/>
              <a:t>Test for authorized access to sensitive data or accidental data exposure.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9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917F-9AA9-45E5-833F-667FC2F0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 XML External Entities (XXE)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11FE-F44D-4D80-A4AE-5BAD0BC88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application accepts XML directly or XML uploads,</a:t>
            </a:r>
          </a:p>
          <a:p>
            <a:pPr marL="0" indent="0">
              <a:buNone/>
            </a:pPr>
            <a:r>
              <a:rPr lang="en-US" dirty="0"/>
              <a:t>especially from untrusted sources, or inserts untrusted data into</a:t>
            </a:r>
          </a:p>
          <a:p>
            <a:pPr marL="0" indent="0">
              <a:buNone/>
            </a:pPr>
            <a:r>
              <a:rPr lang="en-US" dirty="0"/>
              <a:t>XML documents, which is then parsed by an XML processor.</a:t>
            </a:r>
          </a:p>
          <a:p>
            <a:pPr marL="0" indent="0">
              <a:buNone/>
            </a:pPr>
            <a:r>
              <a:rPr lang="en-US" dirty="0"/>
              <a:t>To avoid: </a:t>
            </a:r>
          </a:p>
          <a:p>
            <a:r>
              <a:rPr lang="en-US" dirty="0"/>
              <a:t>Whenever possible, use less complex data formats such as JSON, and avoiding serialization of sensitive data.</a:t>
            </a:r>
          </a:p>
          <a:p>
            <a:r>
              <a:rPr lang="en-US" dirty="0"/>
              <a:t>Patch or upgrade all XML processors and libraries in use by the application or on the underlying operating system. Use dependency checkers. Update SOAP to SOAP 1.2 or higher.</a:t>
            </a:r>
          </a:p>
          <a:p>
            <a:r>
              <a:rPr lang="en-US" dirty="0"/>
              <a:t>Disable XML external entity and DTD processing in all XML parsers in the application, as per the OWASP Cheat Sheet 'XXE Prevention'.</a:t>
            </a:r>
          </a:p>
          <a:p>
            <a:r>
              <a:rPr lang="en-US" dirty="0"/>
              <a:t>Implement positive ("whitelisting") server-side input validation, filtering, or sanitization to prevent hostile data within XML documents, headers, or nodes</a:t>
            </a:r>
          </a:p>
        </p:txBody>
      </p:sp>
    </p:spTree>
    <p:extLst>
      <p:ext uri="{BB962C8B-B14F-4D97-AF65-F5344CB8AC3E}">
        <p14:creationId xmlns:p14="http://schemas.microsoft.com/office/powerpoint/2010/main" val="4063989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9A75-E9CF-4471-9BB0-540B8562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A5 Broken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DD23C-F25C-488B-96DC-531F46C6D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Bypassing access control by modifying the URL or internal application state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https://MySecureWebsite/sensitive-account-details?id=304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7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A6 Security Misconfigurations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security misconfigurations can include:</a:t>
            </a:r>
          </a:p>
          <a:p>
            <a:pPr>
              <a:buFont typeface="+mj-lt"/>
              <a:buAutoNum type="arabicPeriod"/>
            </a:pPr>
            <a:r>
              <a:rPr lang="en-US" dirty="0"/>
              <a:t>Passwords not encrypted in configuration files.</a:t>
            </a:r>
          </a:p>
          <a:p>
            <a:pPr>
              <a:buFont typeface="+mj-lt"/>
              <a:buAutoNum type="arabicPeriod"/>
            </a:pPr>
            <a:r>
              <a:rPr lang="en-US" dirty="0"/>
              <a:t>Security issues revealed in source code such as passwords or configuration a hacker could exploit.</a:t>
            </a:r>
          </a:p>
          <a:p>
            <a:pPr>
              <a:buFont typeface="+mj-lt"/>
              <a:buAutoNum type="arabicPeriod"/>
            </a:pPr>
            <a:r>
              <a:rPr lang="en-US" dirty="0"/>
              <a:t>Not changing credentials in production from development environment.</a:t>
            </a:r>
          </a:p>
          <a:p>
            <a:pPr>
              <a:buFont typeface="+mj-lt"/>
              <a:buAutoNum type="arabicPeriod"/>
            </a:pPr>
            <a:r>
              <a:rPr lang="en-US" dirty="0"/>
              <a:t>IIS not being configured properly</a:t>
            </a:r>
          </a:p>
          <a:p>
            <a:pPr>
              <a:buFont typeface="+mj-lt"/>
              <a:buAutoNum type="arabicPeriod"/>
            </a:pPr>
            <a:r>
              <a:rPr lang="en-US" dirty="0"/>
              <a:t>Vulnerabilities on security configuration of Windows or Linux hosting server.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A7 Cross Site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Cross-Site scripting happens anytime raw data is sent from an attacker to an innocent user’s browser. Often in the form of JavaScript that will end up running in a user browser.</a:t>
            </a:r>
          </a:p>
          <a:p>
            <a:r>
              <a:rPr lang="en-US" dirty="0"/>
              <a:t>Often forces users to other sites, steals user’s session, sensitive data, rewrites web page, and redirects user to phishing or malware site.</a:t>
            </a:r>
          </a:p>
          <a:p>
            <a:r>
              <a:rPr lang="en-US" dirty="0"/>
              <a:t>To prevent cross-site scripting use Content Security Policy</a:t>
            </a:r>
          </a:p>
        </p:txBody>
      </p:sp>
    </p:spTree>
    <p:extLst>
      <p:ext uri="{BB962C8B-B14F-4D97-AF65-F5344CB8AC3E}">
        <p14:creationId xmlns:p14="http://schemas.microsoft.com/office/powerpoint/2010/main" val="112518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content security policy?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Content Security Policy or CSP is an HTTP header that allows for specifically whitelisting what resources(like JavaScript, images, etc.) are allowed to be loaded and executed on a webpage.</a:t>
            </a:r>
          </a:p>
          <a:p>
            <a:endParaRPr lang="en-US" dirty="0"/>
          </a:p>
          <a:p>
            <a:r>
              <a:rPr lang="en-US" dirty="0"/>
              <a:t>You can add Content-Security-Policy to your </a:t>
            </a:r>
            <a:r>
              <a:rPr lang="en-US" dirty="0" err="1"/>
              <a:t>web.config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&lt;add name="Content-Security-Policy" value="default-</a:t>
            </a:r>
            <a:r>
              <a:rPr lang="en-US" dirty="0" err="1"/>
              <a:t>src</a:t>
            </a:r>
            <a:r>
              <a:rPr lang="en-US" dirty="0"/>
              <a:t> 'self';" /&gt;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73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036D-FBC1-4E16-A821-86A026CE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A8 Insecure Deserialization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29D3-043E-4AEA-9A24-732374F83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accept serialized objects from untrusted sources or to use serialization mediums that only permit primitive data types.</a:t>
            </a:r>
          </a:p>
          <a:p>
            <a:endParaRPr lang="en-US" dirty="0"/>
          </a:p>
          <a:p>
            <a:r>
              <a:rPr lang="en-US" dirty="0"/>
              <a:t>Monitor deserialization, and alert on suspicious deserialization</a:t>
            </a:r>
          </a:p>
        </p:txBody>
      </p:sp>
    </p:spTree>
    <p:extLst>
      <p:ext uri="{BB962C8B-B14F-4D97-AF65-F5344CB8AC3E}">
        <p14:creationId xmlns:p14="http://schemas.microsoft.com/office/powerpoint/2010/main" val="2853410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0A99-4739-4002-A974-0FBF5A30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A9 Using Components with Known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8413-DB6E-452F-AC15-7DC6B6E6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use components that have known vulnerabilities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https://www.exploit-db.com/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https://nvd.nist.gov/</a:t>
            </a:r>
            <a:endParaRPr lang="en-US" dirty="0"/>
          </a:p>
          <a:p>
            <a:endParaRPr lang="en-US" dirty="0"/>
          </a:p>
          <a:p>
            <a:r>
              <a:rPr lang="en-US" dirty="0"/>
              <a:t>Upgrade third party components and patch often.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7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2E7-8D7F-4C9D-904F-B11A578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Hacker?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DE9EDE3-E655-4E87-934F-EC8F0EE7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2FD9-6864-440D-B952-B61B421F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/>
              <a:t>Modern Version of Hacker:</a:t>
            </a:r>
          </a:p>
          <a:p>
            <a:pPr marL="0" indent="0">
              <a:buNone/>
            </a:pPr>
            <a:r>
              <a:rPr lang="en-US"/>
              <a:t>a person who uses computers to gain unauthorized access to data.</a:t>
            </a:r>
          </a:p>
          <a:p>
            <a:pPr marL="0" indent="0">
              <a:buNone/>
            </a:pPr>
            <a:r>
              <a:rPr lang="en-US"/>
              <a:t>synonyms:	cybercriminal, pirate, computer criminal, keylogger, keystroke logger;</a:t>
            </a:r>
          </a:p>
          <a:p>
            <a:endParaRPr lang="en-US"/>
          </a:p>
          <a:p>
            <a:r>
              <a:rPr lang="en-US"/>
              <a:t>Original Meaning:</a:t>
            </a:r>
          </a:p>
          <a:p>
            <a:pPr marL="0" indent="0">
              <a:buNone/>
            </a:pPr>
            <a:r>
              <a:rPr lang="en-US"/>
              <a:t>Is any skilled computer expert that uses their technical knowledge to overcome a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8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F7E7F-3709-4155-AF92-41EA89A4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A10 Insufficient Logging &amp; 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41B0-BA2A-4784-8BD6-39ABC186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logging is turned on for applications.</a:t>
            </a:r>
          </a:p>
          <a:p>
            <a:endParaRPr lang="en-US" dirty="0"/>
          </a:p>
          <a:p>
            <a:r>
              <a:rPr lang="en-US" dirty="0"/>
              <a:t>Ensure that logging is built into the application where tampering may be evident.</a:t>
            </a:r>
          </a:p>
          <a:p>
            <a:r>
              <a:rPr lang="en-US" dirty="0"/>
              <a:t>Centralize logs where possible and review as needed.</a:t>
            </a:r>
          </a:p>
        </p:txBody>
      </p:sp>
    </p:spTree>
    <p:extLst>
      <p:ext uri="{BB962C8B-B14F-4D97-AF65-F5344CB8AC3E}">
        <p14:creationId xmlns:p14="http://schemas.microsoft.com/office/powerpoint/2010/main" val="146378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068D-2940-4D9D-A4F4-62DD272A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D864-AF44-4647-ADF6-13811771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Kali Linux - </a:t>
            </a:r>
            <a:r>
              <a:rPr lang="en-US" dirty="0">
                <a:hlinkClick r:id="rId2"/>
              </a:rPr>
              <a:t>https://www.kali.org/downloads/</a:t>
            </a:r>
            <a:endParaRPr lang="en-US" dirty="0"/>
          </a:p>
          <a:p>
            <a:r>
              <a:rPr lang="en-US" dirty="0"/>
              <a:t>Metasploit - </a:t>
            </a:r>
            <a:r>
              <a:rPr lang="en-US" dirty="0">
                <a:hlinkClick r:id="rId3"/>
              </a:rPr>
              <a:t>https://www.offensive-security.com/metasploit-unleashed/</a:t>
            </a:r>
            <a:endParaRPr lang="en-US" dirty="0"/>
          </a:p>
          <a:p>
            <a:r>
              <a:rPr lang="en-US" dirty="0"/>
              <a:t>OWASP ZAP - </a:t>
            </a:r>
            <a:r>
              <a:rPr lang="en-US" dirty="0">
                <a:hlinkClick r:id="rId4"/>
              </a:rPr>
              <a:t>https://github.com/zaproxy/zaproxy/wiki/Downloads</a:t>
            </a:r>
            <a:endParaRPr lang="en-US" dirty="0"/>
          </a:p>
          <a:p>
            <a:r>
              <a:rPr lang="en-US" dirty="0"/>
              <a:t>Burp Suite - </a:t>
            </a:r>
            <a:r>
              <a:rPr lang="en-US" dirty="0">
                <a:hlinkClick r:id="rId5"/>
              </a:rPr>
              <a:t>https://portswigger.net/burp</a:t>
            </a:r>
            <a:endParaRPr lang="en-US" dirty="0"/>
          </a:p>
          <a:p>
            <a:r>
              <a:rPr lang="en-US" dirty="0"/>
              <a:t>Archery - </a:t>
            </a:r>
            <a:r>
              <a:rPr lang="en-US" dirty="0">
                <a:hlinkClick r:id="rId6"/>
              </a:rPr>
              <a:t>https://archerysec.info/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64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BE5E-8A4F-4189-9636-6BD36B75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BWAPP and Webgoat Security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4BF9-7B50-42E9-A226-4C63F145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WebGoat</a:t>
            </a:r>
            <a:r>
              <a:rPr lang="en-US" dirty="0"/>
              <a:t> is an open source security training tool.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BWAPP</a:t>
            </a:r>
            <a:r>
              <a:rPr lang="en-US" dirty="0"/>
              <a:t> is another tool that can be used for application security training.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HackSplaining</a:t>
            </a:r>
            <a:r>
              <a:rPr lang="en-US" dirty="0"/>
              <a:t> is a great resource for learning about web exploits:</a:t>
            </a:r>
          </a:p>
        </p:txBody>
      </p:sp>
    </p:spTree>
    <p:extLst>
      <p:ext uri="{BB962C8B-B14F-4D97-AF65-F5344CB8AC3E}">
        <p14:creationId xmlns:p14="http://schemas.microsoft.com/office/powerpoint/2010/main" val="357368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OWASP ZAP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DF93E-EACD-4F7B-8B92-0F538417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31456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94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Burp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/>
              <a:t>Burp Suite is a commercial tool that includes the following:</a:t>
            </a:r>
          </a:p>
          <a:p>
            <a:pPr lvl="1"/>
            <a:r>
              <a:rPr lang="en-US"/>
              <a:t>Automated crawl and scan of 100 vulnerabilities</a:t>
            </a:r>
          </a:p>
          <a:p>
            <a:pPr lvl="1"/>
            <a:r>
              <a:rPr lang="en-US"/>
              <a:t>Intercept browser traffic as a man in the middle proxy</a:t>
            </a:r>
          </a:p>
          <a:p>
            <a:pPr lvl="1"/>
            <a:r>
              <a:rPr lang="en-US"/>
              <a:t>Automate custom attacks using Burp Intruder</a:t>
            </a:r>
          </a:p>
          <a:p>
            <a:pPr lvl="1"/>
            <a:r>
              <a:rPr lang="en-US"/>
              <a:t>Extensible with Python and Java Programming plugins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Burp is considered the standard for web penetration testing and costs $350 for a commercial license.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02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7">
            <a:extLst>
              <a:ext uri="{FF2B5EF4-FFF2-40B4-BE49-F238E27FC236}">
                <a16:creationId xmlns:a16="http://schemas.microsoft.com/office/drawing/2014/main" id="{2EAA809E-9ED4-467B-9FEA-8650166F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1" name="Rectangle 31">
            <a:extLst>
              <a:ext uri="{FF2B5EF4-FFF2-40B4-BE49-F238E27FC236}">
                <a16:creationId xmlns:a16="http://schemas.microsoft.com/office/drawing/2014/main" id="{899D8977-5473-482F-BDA7-24D7C504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33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5" name="Rectangle 34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47D4C7-18CE-4AC7-9E0B-267BBD65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BWAPP Live Example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49465-885C-4063-BCA8-B274F6E1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861" y="1370143"/>
            <a:ext cx="2913091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cap="all">
                <a:solidFill>
                  <a:schemeClr val="accent1">
                    <a:lumMod val="60000"/>
                    <a:lumOff val="40000"/>
                  </a:schemeClr>
                </a:solidFill>
              </a:rPr>
              <a:t>Demo of Burp intercepting Traffic</a:t>
            </a:r>
          </a:p>
        </p:txBody>
      </p:sp>
      <p:cxnSp>
        <p:nvCxnSpPr>
          <p:cNvPr id="44" name="Straight Connector 37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7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D9A9AC-C5D6-4CBA-943A-46B2A4C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Bug Bounty Hunting?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FFFE2F-5DB1-48D3-B4A4-1C6BFA9E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73145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19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my terrible blog at </a:t>
            </a:r>
            <a:r>
              <a:rPr lang="en-US" dirty="0">
                <a:hlinkClick r:id="rId2"/>
              </a:rPr>
              <a:t>www.brandonkeath.com</a:t>
            </a:r>
            <a:r>
              <a:rPr lang="en-US" dirty="0"/>
              <a:t> for security updates.</a:t>
            </a:r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http://pahackers.com</a:t>
            </a:r>
            <a:r>
              <a:rPr lang="en-US" dirty="0"/>
              <a:t> to stay up to date for new ethical hacking meet ups and events in the local area.</a:t>
            </a:r>
          </a:p>
        </p:txBody>
      </p:sp>
    </p:spTree>
    <p:extLst>
      <p:ext uri="{BB962C8B-B14F-4D97-AF65-F5344CB8AC3E}">
        <p14:creationId xmlns:p14="http://schemas.microsoft.com/office/powerpoint/2010/main" val="26876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7BB4-B15D-4214-8D41-00F9E1FD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617" r="548" b="-1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D7017-0AC2-4333-8415-5EAF767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/>
              <a:t>What is an Ethical Hacker?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D670-881C-45F1-A43C-04D3D369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hacker who gains permission before attempting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To hack into a computer system, network, or device.</a:t>
            </a:r>
          </a:p>
        </p:txBody>
      </p:sp>
    </p:spTree>
    <p:extLst>
      <p:ext uri="{BB962C8B-B14F-4D97-AF65-F5344CB8AC3E}">
        <p14:creationId xmlns:p14="http://schemas.microsoft.com/office/powerpoint/2010/main" val="15996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D8E-8AD9-4921-AF2F-4890DAD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Mind Set of Hacker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65CD1-211D-4226-83DD-DDF8A868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1" y="2463541"/>
            <a:ext cx="4799018" cy="35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2F3CA-3F83-4D06-B9DC-E527029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72" y="2463541"/>
            <a:ext cx="5757804" cy="3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BC74-3A4A-40AB-8C28-54880DB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What do Hackers Target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9FD8-01AF-4521-B02B-F84FEF1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2" y="2181380"/>
            <a:ext cx="2992852" cy="223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27FA-EE32-4C71-AA31-279A8AB2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2" y="4453611"/>
            <a:ext cx="2992852" cy="224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0347-253C-4BD2-9578-8B9B60C5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40" y="2437540"/>
            <a:ext cx="3545998" cy="384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5C72-FC99-4A66-8359-49EBF499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237" y="2437540"/>
            <a:ext cx="3545998" cy="38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B9E-CD74-45A1-A83E-74817C7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Security Professionals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BA41F9-784B-4201-8F9E-69D790FD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41292"/>
              </p:ext>
            </p:extLst>
          </p:nvPr>
        </p:nvGraphicFramePr>
        <p:xfrm>
          <a:off x="2542344" y="2433711"/>
          <a:ext cx="7107311" cy="415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6B20-BA11-41E3-98ED-7490B85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FF97-49F4-4677-AFFE-906112F1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4706"/>
            <a:ext cx="4002406" cy="398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B326B-8106-45E8-B72B-8F424E0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1" y="2874808"/>
            <a:ext cx="4561905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3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1401</Words>
  <Application>Microsoft Office PowerPoint</Application>
  <PresentationFormat>Widescreen</PresentationFormat>
  <Paragraphs>213</Paragraphs>
  <Slides>47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Century Gothic</vt:lpstr>
      <vt:lpstr>Wingdings 3</vt:lpstr>
      <vt:lpstr>Ion Boardroom</vt:lpstr>
      <vt:lpstr>Introduction To Ethical Hacking  </vt:lpstr>
      <vt:lpstr>Who Is This Brandon Guy Anyway?</vt:lpstr>
      <vt:lpstr>Agenda</vt:lpstr>
      <vt:lpstr>What is a Hacker?</vt:lpstr>
      <vt:lpstr>What is an Ethical Hacker?</vt:lpstr>
      <vt:lpstr>Mind Set of Hacker</vt:lpstr>
      <vt:lpstr>What do Hackers Target</vt:lpstr>
      <vt:lpstr>Types of Cyber Security Professionals</vt:lpstr>
      <vt:lpstr>Defense In Depth</vt:lpstr>
      <vt:lpstr>Reconnaissance</vt:lpstr>
      <vt:lpstr>Look at Job Ad’s</vt:lpstr>
      <vt:lpstr>Shodan.io</vt:lpstr>
      <vt:lpstr>Recon Demo #1</vt:lpstr>
      <vt:lpstr>Recon Demo #2</vt:lpstr>
      <vt:lpstr>Review What is Reconnaissance</vt:lpstr>
      <vt:lpstr>Scanning</vt:lpstr>
      <vt:lpstr>Scanning with Fing</vt:lpstr>
      <vt:lpstr>Scanning Demo Nikto</vt:lpstr>
      <vt:lpstr>Scan Demo 2</vt:lpstr>
      <vt:lpstr>Gaining Access</vt:lpstr>
      <vt:lpstr>Gaining Access with SQL Injection</vt:lpstr>
      <vt:lpstr>Gaining Access with .EXE File</vt:lpstr>
      <vt:lpstr>Maintaining Access</vt:lpstr>
      <vt:lpstr>Covering Tracks</vt:lpstr>
      <vt:lpstr>Web Hacking</vt:lpstr>
      <vt:lpstr>What is Vulnerability/Pen Testing?</vt:lpstr>
      <vt:lpstr>Where do I start and what really is a secure web application?</vt:lpstr>
      <vt:lpstr>SDLC Test Framework</vt:lpstr>
      <vt:lpstr>What do we test for?</vt:lpstr>
      <vt:lpstr>A1 Injection</vt:lpstr>
      <vt:lpstr>A2 Broken Authentication</vt:lpstr>
      <vt:lpstr>A3 Sensitive Data Exposure</vt:lpstr>
      <vt:lpstr>A4 XML External Entities (XXE)</vt:lpstr>
      <vt:lpstr>A5 Broken Access Control</vt:lpstr>
      <vt:lpstr>A6 Security Misconfigurations</vt:lpstr>
      <vt:lpstr>A7 Cross Site Scripting</vt:lpstr>
      <vt:lpstr>What is content security policy?</vt:lpstr>
      <vt:lpstr>A8 Insecure Deserialization</vt:lpstr>
      <vt:lpstr>A9 Using Components with Known Vulnerabilities</vt:lpstr>
      <vt:lpstr>A10 Insufficient Logging &amp; Monitoring</vt:lpstr>
      <vt:lpstr>Security Tools</vt:lpstr>
      <vt:lpstr>BWAPP and Webgoat Security Training</vt:lpstr>
      <vt:lpstr>OWASP ZAP</vt:lpstr>
      <vt:lpstr>Burp Suite</vt:lpstr>
      <vt:lpstr>BWAPP Live Example</vt:lpstr>
      <vt:lpstr>Bug Bounty Hunting?</vt:lpstr>
      <vt:lpstr>Open 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Ethical Hacking  </dc:title>
  <dc:creator>Brandon Keath</dc:creator>
  <cp:lastModifiedBy>Brandon Keath</cp:lastModifiedBy>
  <cp:revision>10</cp:revision>
  <dcterms:created xsi:type="dcterms:W3CDTF">2018-07-17T03:54:33Z</dcterms:created>
  <dcterms:modified xsi:type="dcterms:W3CDTF">2018-08-14T04:08:02Z</dcterms:modified>
</cp:coreProperties>
</file>